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59" r:id="rId6"/>
    <p:sldId id="265" r:id="rId7"/>
    <p:sldId id="261" r:id="rId8"/>
    <p:sldId id="262" r:id="rId9"/>
    <p:sldId id="260" r:id="rId10"/>
    <p:sldId id="281" r:id="rId11"/>
    <p:sldId id="267" r:id="rId12"/>
    <p:sldId id="272" r:id="rId13"/>
    <p:sldId id="273" r:id="rId14"/>
    <p:sldId id="275" r:id="rId15"/>
    <p:sldId id="277" r:id="rId16"/>
    <p:sldId id="276" r:id="rId17"/>
    <p:sldId id="278" r:id="rId18"/>
    <p:sldId id="279" r:id="rId19"/>
    <p:sldId id="280" r:id="rId20"/>
    <p:sldId id="282" r:id="rId21"/>
    <p:sldId id="283" r:id="rId22"/>
    <p:sldId id="284" r:id="rId23"/>
    <p:sldId id="270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1" autoAdjust="0"/>
    <p:restoredTop sz="89698" autoAdjust="0"/>
  </p:normalViewPr>
  <p:slideViewPr>
    <p:cSldViewPr>
      <p:cViewPr>
        <p:scale>
          <a:sx n="90" d="100"/>
          <a:sy n="90" d="100"/>
        </p:scale>
        <p:origin x="-89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8C1C5-5CF4-4D5B-9EDE-B8B2228E717E}" type="doc">
      <dgm:prSet loTypeId="urn:microsoft.com/office/officeart/2005/8/layout/balance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6F6687-B89B-4FD1-BB5A-6D5BBF2288A4}">
      <dgm:prSet phldrT="[Text]"/>
      <dgm:spPr/>
      <dgm:t>
        <a:bodyPr/>
        <a:lstStyle/>
        <a:p>
          <a:r>
            <a:rPr lang="en-US" dirty="0" smtClean="0"/>
            <a:t>Democracy</a:t>
          </a:r>
          <a:endParaRPr lang="en-US" dirty="0"/>
        </a:p>
      </dgm:t>
    </dgm:pt>
    <dgm:pt modelId="{FB910A6D-BCFC-4E1E-A7DD-4A73BF70AA67}" type="parTrans" cxnId="{F65ECC54-A5B0-4CDA-B254-A64DC67007E6}">
      <dgm:prSet/>
      <dgm:spPr/>
      <dgm:t>
        <a:bodyPr/>
        <a:lstStyle/>
        <a:p>
          <a:endParaRPr lang="en-US"/>
        </a:p>
      </dgm:t>
    </dgm:pt>
    <dgm:pt modelId="{ADA4AA92-6F11-4703-A1B4-70A3D31D88DD}" type="sibTrans" cxnId="{F65ECC54-A5B0-4CDA-B254-A64DC67007E6}">
      <dgm:prSet/>
      <dgm:spPr/>
      <dgm:t>
        <a:bodyPr/>
        <a:lstStyle/>
        <a:p>
          <a:endParaRPr lang="en-US"/>
        </a:p>
      </dgm:t>
    </dgm:pt>
    <dgm:pt modelId="{EF58970A-6A67-4F17-8FCE-83F12E312630}">
      <dgm:prSet phldrT="[Text]"/>
      <dgm:spPr/>
      <dgm:t>
        <a:bodyPr/>
        <a:lstStyle/>
        <a:p>
          <a:r>
            <a:rPr lang="en-US" dirty="0" smtClean="0"/>
            <a:t>Theocracy</a:t>
          </a:r>
          <a:endParaRPr lang="en-US" dirty="0"/>
        </a:p>
      </dgm:t>
    </dgm:pt>
    <dgm:pt modelId="{380D0E37-D1F3-41A8-B86D-2A7F191E7596}" type="parTrans" cxnId="{5D594D17-66BB-460B-AD60-E9ACD2C34E8B}">
      <dgm:prSet/>
      <dgm:spPr/>
      <dgm:t>
        <a:bodyPr/>
        <a:lstStyle/>
        <a:p>
          <a:endParaRPr lang="en-US"/>
        </a:p>
      </dgm:t>
    </dgm:pt>
    <dgm:pt modelId="{8D76BAD9-09D5-4ED6-B258-805C604338BF}" type="sibTrans" cxnId="{5D594D17-66BB-460B-AD60-E9ACD2C34E8B}">
      <dgm:prSet/>
      <dgm:spPr/>
      <dgm:t>
        <a:bodyPr/>
        <a:lstStyle/>
        <a:p>
          <a:endParaRPr lang="en-US"/>
        </a:p>
      </dgm:t>
    </dgm:pt>
    <dgm:pt modelId="{5C716CDC-3E23-491A-A52A-00846A3C5574}" type="pres">
      <dgm:prSet presAssocID="{B5B8C1C5-5CF4-4D5B-9EDE-B8B2228E717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DDAAE6-C6CE-4375-99C8-F5D4599381ED}" type="pres">
      <dgm:prSet presAssocID="{B5B8C1C5-5CF4-4D5B-9EDE-B8B2228E717E}" presName="dummyMaxCanvas" presStyleCnt="0"/>
      <dgm:spPr/>
    </dgm:pt>
    <dgm:pt modelId="{914576F4-FDE0-40C8-B00D-00535F205643}" type="pres">
      <dgm:prSet presAssocID="{B5B8C1C5-5CF4-4D5B-9EDE-B8B2228E717E}" presName="parentComposite" presStyleCnt="0"/>
      <dgm:spPr/>
    </dgm:pt>
    <dgm:pt modelId="{D69DF6EE-EEAA-4A3C-8E25-00C37E4DE7C3}" type="pres">
      <dgm:prSet presAssocID="{B5B8C1C5-5CF4-4D5B-9EDE-B8B2228E717E}" presName="parent1" presStyleLbl="alignAccFollowNode1" presStyleIdx="0" presStyleCnt="4" custScaleX="178515" custScaleY="161110" custLinFactY="100000" custLinFactNeighborX="-40466" custLinFactNeighborY="11894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7A72B39-344E-4D45-BD81-1E461C054DE1}" type="pres">
      <dgm:prSet presAssocID="{B5B8C1C5-5CF4-4D5B-9EDE-B8B2228E717E}" presName="parent2" presStyleLbl="alignAccFollowNode1" presStyleIdx="1" presStyleCnt="4" custScaleX="183042" custScaleY="163837" custLinFactY="100000" custLinFactNeighborX="38533" custLinFactNeighborY="11880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A58DA41-FB2A-4683-B1FF-7C39218F4DD4}" type="pres">
      <dgm:prSet presAssocID="{B5B8C1C5-5CF4-4D5B-9EDE-B8B2228E717E}" presName="childrenComposite" presStyleCnt="0"/>
      <dgm:spPr/>
    </dgm:pt>
    <dgm:pt modelId="{F094C44E-A5DC-46E9-9531-F09A16CC9E8D}" type="pres">
      <dgm:prSet presAssocID="{B5B8C1C5-5CF4-4D5B-9EDE-B8B2228E717E}" presName="dummyMaxCanvas_ChildArea" presStyleCnt="0"/>
      <dgm:spPr/>
    </dgm:pt>
    <dgm:pt modelId="{FA42BE4A-CC10-4106-B166-BBE6E90E135B}" type="pres">
      <dgm:prSet presAssocID="{B5B8C1C5-5CF4-4D5B-9EDE-B8B2228E717E}" presName="fulcrum" presStyleLbl="alignAccFollowNode1" presStyleIdx="2" presStyleCnt="4" custLinFactNeighborX="1593" custLinFactNeighborY="2404"/>
      <dgm:spPr/>
    </dgm:pt>
    <dgm:pt modelId="{430C8A8F-4C2F-4080-9D05-73AE637A9CD2}" type="pres">
      <dgm:prSet presAssocID="{B5B8C1C5-5CF4-4D5B-9EDE-B8B2228E717E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B7C6391B-99B8-480B-BA25-8C7E209AFC85}" type="presOf" srcId="{EE6F6687-B89B-4FD1-BB5A-6D5BBF2288A4}" destId="{D69DF6EE-EEAA-4A3C-8E25-00C37E4DE7C3}" srcOrd="0" destOrd="0" presId="urn:microsoft.com/office/officeart/2005/8/layout/balance1"/>
    <dgm:cxn modelId="{82CBD163-48EC-466E-BB8B-8B6DE0145D12}" type="presOf" srcId="{B5B8C1C5-5CF4-4D5B-9EDE-B8B2228E717E}" destId="{5C716CDC-3E23-491A-A52A-00846A3C5574}" srcOrd="0" destOrd="0" presId="urn:microsoft.com/office/officeart/2005/8/layout/balance1"/>
    <dgm:cxn modelId="{75517AFA-F4AA-4880-978B-114E0A002535}" type="presOf" srcId="{EF58970A-6A67-4F17-8FCE-83F12E312630}" destId="{67A72B39-344E-4D45-BD81-1E461C054DE1}" srcOrd="0" destOrd="0" presId="urn:microsoft.com/office/officeart/2005/8/layout/balance1"/>
    <dgm:cxn modelId="{5D594D17-66BB-460B-AD60-E9ACD2C34E8B}" srcId="{B5B8C1C5-5CF4-4D5B-9EDE-B8B2228E717E}" destId="{EF58970A-6A67-4F17-8FCE-83F12E312630}" srcOrd="1" destOrd="0" parTransId="{380D0E37-D1F3-41A8-B86D-2A7F191E7596}" sibTransId="{8D76BAD9-09D5-4ED6-B258-805C604338BF}"/>
    <dgm:cxn modelId="{F65ECC54-A5B0-4CDA-B254-A64DC67007E6}" srcId="{B5B8C1C5-5CF4-4D5B-9EDE-B8B2228E717E}" destId="{EE6F6687-B89B-4FD1-BB5A-6D5BBF2288A4}" srcOrd="0" destOrd="0" parTransId="{FB910A6D-BCFC-4E1E-A7DD-4A73BF70AA67}" sibTransId="{ADA4AA92-6F11-4703-A1B4-70A3D31D88DD}"/>
    <dgm:cxn modelId="{5EC1F2B3-3125-416F-B114-A37EE078F979}" type="presParOf" srcId="{5C716CDC-3E23-491A-A52A-00846A3C5574}" destId="{96DDAAE6-C6CE-4375-99C8-F5D4599381ED}" srcOrd="0" destOrd="0" presId="urn:microsoft.com/office/officeart/2005/8/layout/balance1"/>
    <dgm:cxn modelId="{399E77BC-C881-4FBD-A388-DD875AF839A6}" type="presParOf" srcId="{5C716CDC-3E23-491A-A52A-00846A3C5574}" destId="{914576F4-FDE0-40C8-B00D-00535F205643}" srcOrd="1" destOrd="0" presId="urn:microsoft.com/office/officeart/2005/8/layout/balance1"/>
    <dgm:cxn modelId="{D233A871-C177-47D5-B412-6C95B8003D9B}" type="presParOf" srcId="{914576F4-FDE0-40C8-B00D-00535F205643}" destId="{D69DF6EE-EEAA-4A3C-8E25-00C37E4DE7C3}" srcOrd="0" destOrd="0" presId="urn:microsoft.com/office/officeart/2005/8/layout/balance1"/>
    <dgm:cxn modelId="{6B5DE3E1-7C0A-4B5F-926F-14C9AD5762CC}" type="presParOf" srcId="{914576F4-FDE0-40C8-B00D-00535F205643}" destId="{67A72B39-344E-4D45-BD81-1E461C054DE1}" srcOrd="1" destOrd="0" presId="urn:microsoft.com/office/officeart/2005/8/layout/balance1"/>
    <dgm:cxn modelId="{8964801E-798A-44E4-A251-07E9FED7E0DC}" type="presParOf" srcId="{5C716CDC-3E23-491A-A52A-00846A3C5574}" destId="{CA58DA41-FB2A-4683-B1FF-7C39218F4DD4}" srcOrd="2" destOrd="0" presId="urn:microsoft.com/office/officeart/2005/8/layout/balance1"/>
    <dgm:cxn modelId="{F223B0D0-631E-45A5-8330-E232C7AFCBA3}" type="presParOf" srcId="{CA58DA41-FB2A-4683-B1FF-7C39218F4DD4}" destId="{F094C44E-A5DC-46E9-9531-F09A16CC9E8D}" srcOrd="0" destOrd="0" presId="urn:microsoft.com/office/officeart/2005/8/layout/balance1"/>
    <dgm:cxn modelId="{F371BF9D-E239-444C-8DA3-FA29C581F84A}" type="presParOf" srcId="{CA58DA41-FB2A-4683-B1FF-7C39218F4DD4}" destId="{FA42BE4A-CC10-4106-B166-BBE6E90E135B}" srcOrd="1" destOrd="0" presId="urn:microsoft.com/office/officeart/2005/8/layout/balance1"/>
    <dgm:cxn modelId="{92A447AD-036F-413A-891D-1F7090A09632}" type="presParOf" srcId="{CA58DA41-FB2A-4683-B1FF-7C39218F4DD4}" destId="{430C8A8F-4C2F-4080-9D05-73AE637A9CD2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E3CA6-24E4-41AC-88F6-661C009F694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F0812-2ACB-4B08-9B17-7EB40030D45D}">
      <dgm:prSet phldrT="[Text]"/>
      <dgm:spPr/>
      <dgm:t>
        <a:bodyPr/>
        <a:lstStyle/>
        <a:p>
          <a:r>
            <a:rPr lang="en-US" dirty="0" smtClean="0"/>
            <a:t>Judicial</a:t>
          </a:r>
          <a:endParaRPr lang="en-US" dirty="0"/>
        </a:p>
      </dgm:t>
    </dgm:pt>
    <dgm:pt modelId="{5FCFC397-0657-4FCB-B971-1037CFE59759}" type="parTrans" cxnId="{747C9042-C195-48FC-972B-20701532B4F8}">
      <dgm:prSet/>
      <dgm:spPr/>
      <dgm:t>
        <a:bodyPr/>
        <a:lstStyle/>
        <a:p>
          <a:endParaRPr lang="en-US"/>
        </a:p>
      </dgm:t>
    </dgm:pt>
    <dgm:pt modelId="{44ED06E1-1002-4E66-BB28-B13E31A93D03}" type="sibTrans" cxnId="{747C9042-C195-48FC-972B-20701532B4F8}">
      <dgm:prSet/>
      <dgm:spPr/>
      <dgm:t>
        <a:bodyPr/>
        <a:lstStyle/>
        <a:p>
          <a:endParaRPr lang="en-US"/>
        </a:p>
      </dgm:t>
    </dgm:pt>
    <dgm:pt modelId="{264D8BAB-0178-49D3-9137-FD3B26FE4630}">
      <dgm:prSet phldrT="[Text]"/>
      <dgm:spPr/>
      <dgm:t>
        <a:bodyPr/>
        <a:lstStyle/>
        <a:p>
          <a:r>
            <a:rPr lang="en-US" dirty="0" smtClean="0"/>
            <a:t>Executive</a:t>
          </a:r>
          <a:endParaRPr lang="en-US" dirty="0"/>
        </a:p>
      </dgm:t>
    </dgm:pt>
    <dgm:pt modelId="{90E1B7E4-B19E-4BAF-A3F4-B64EBE916383}" type="parTrans" cxnId="{5D916A7B-8925-4C8F-8DA0-F32BFA5C15FE}">
      <dgm:prSet/>
      <dgm:spPr/>
      <dgm:t>
        <a:bodyPr/>
        <a:lstStyle/>
        <a:p>
          <a:endParaRPr lang="en-US"/>
        </a:p>
      </dgm:t>
    </dgm:pt>
    <dgm:pt modelId="{031B7059-2371-45ED-81FF-D442F7006B8A}" type="sibTrans" cxnId="{5D916A7B-8925-4C8F-8DA0-F32BFA5C15FE}">
      <dgm:prSet/>
      <dgm:spPr/>
      <dgm:t>
        <a:bodyPr/>
        <a:lstStyle/>
        <a:p>
          <a:endParaRPr lang="en-US"/>
        </a:p>
      </dgm:t>
    </dgm:pt>
    <dgm:pt modelId="{1514D4C1-AEF3-4E39-A614-1C99E1293175}">
      <dgm:prSet phldrT="[Text]"/>
      <dgm:spPr/>
      <dgm:t>
        <a:bodyPr/>
        <a:lstStyle/>
        <a:p>
          <a:r>
            <a:rPr lang="en-US" dirty="0" smtClean="0"/>
            <a:t>Legislative</a:t>
          </a:r>
          <a:endParaRPr lang="en-US" dirty="0"/>
        </a:p>
      </dgm:t>
    </dgm:pt>
    <dgm:pt modelId="{8A4A7A67-1B9D-44BC-9D7C-E2BBC96914EF}" type="parTrans" cxnId="{23CE5CA9-6AD8-4C34-9FFE-6DD9521FA5AE}">
      <dgm:prSet/>
      <dgm:spPr/>
      <dgm:t>
        <a:bodyPr/>
        <a:lstStyle/>
        <a:p>
          <a:endParaRPr lang="en-US"/>
        </a:p>
      </dgm:t>
    </dgm:pt>
    <dgm:pt modelId="{9B327D0E-1ADD-4EB0-8B8E-FB9DBCEB4AEB}" type="sibTrans" cxnId="{23CE5CA9-6AD8-4C34-9FFE-6DD9521FA5AE}">
      <dgm:prSet/>
      <dgm:spPr/>
      <dgm:t>
        <a:bodyPr/>
        <a:lstStyle/>
        <a:p>
          <a:endParaRPr lang="en-US"/>
        </a:p>
      </dgm:t>
    </dgm:pt>
    <dgm:pt modelId="{F023515C-A1C3-4BBF-BF03-644650BC2F9C}" type="pres">
      <dgm:prSet presAssocID="{73CE3CA6-24E4-41AC-88F6-661C009F69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0B263-D53E-49DF-A219-4CB2C9525715}" type="pres">
      <dgm:prSet presAssocID="{1514D4C1-AEF3-4E39-A614-1C99E1293175}" presName="boxAndChildren" presStyleCnt="0"/>
      <dgm:spPr/>
    </dgm:pt>
    <dgm:pt modelId="{4C07DFB5-481B-4F20-9367-BC2ED281DA22}" type="pres">
      <dgm:prSet presAssocID="{1514D4C1-AEF3-4E39-A614-1C99E1293175}" presName="parentTextBox" presStyleLbl="node1" presStyleIdx="0" presStyleCnt="3"/>
      <dgm:spPr/>
      <dgm:t>
        <a:bodyPr/>
        <a:lstStyle/>
        <a:p>
          <a:endParaRPr lang="en-US"/>
        </a:p>
      </dgm:t>
    </dgm:pt>
    <dgm:pt modelId="{4DF4667A-E774-47B2-96DF-2AF1F5F8D5AE}" type="pres">
      <dgm:prSet presAssocID="{031B7059-2371-45ED-81FF-D442F7006B8A}" presName="sp" presStyleCnt="0"/>
      <dgm:spPr/>
    </dgm:pt>
    <dgm:pt modelId="{6F0A517A-4BB2-45E5-BE3B-210A64B26CF1}" type="pres">
      <dgm:prSet presAssocID="{264D8BAB-0178-49D3-9137-FD3B26FE4630}" presName="arrowAndChildren" presStyleCnt="0"/>
      <dgm:spPr/>
    </dgm:pt>
    <dgm:pt modelId="{6CD807DA-F773-41F3-BE8E-14E1591D44D5}" type="pres">
      <dgm:prSet presAssocID="{264D8BAB-0178-49D3-9137-FD3B26FE463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D35EB44-F9EE-4242-A3E4-F6F9D0EDAE43}" type="pres">
      <dgm:prSet presAssocID="{44ED06E1-1002-4E66-BB28-B13E31A93D03}" presName="sp" presStyleCnt="0"/>
      <dgm:spPr/>
    </dgm:pt>
    <dgm:pt modelId="{38AE76AC-1058-4B73-806A-4EE7A9137639}" type="pres">
      <dgm:prSet presAssocID="{2A9F0812-2ACB-4B08-9B17-7EB40030D45D}" presName="arrowAndChildren" presStyleCnt="0"/>
      <dgm:spPr/>
    </dgm:pt>
    <dgm:pt modelId="{EFE6DF2E-415E-472D-BD33-A41A05A35D3E}" type="pres">
      <dgm:prSet presAssocID="{2A9F0812-2ACB-4B08-9B17-7EB40030D45D}" presName="parentTextArrow" presStyleLbl="node1" presStyleIdx="2" presStyleCnt="3" custLinFactNeighborY="-1691"/>
      <dgm:spPr/>
      <dgm:t>
        <a:bodyPr/>
        <a:lstStyle/>
        <a:p>
          <a:endParaRPr lang="en-US"/>
        </a:p>
      </dgm:t>
    </dgm:pt>
  </dgm:ptLst>
  <dgm:cxnLst>
    <dgm:cxn modelId="{5D916A7B-8925-4C8F-8DA0-F32BFA5C15FE}" srcId="{73CE3CA6-24E4-41AC-88F6-661C009F6940}" destId="{264D8BAB-0178-49D3-9137-FD3B26FE4630}" srcOrd="1" destOrd="0" parTransId="{90E1B7E4-B19E-4BAF-A3F4-B64EBE916383}" sibTransId="{031B7059-2371-45ED-81FF-D442F7006B8A}"/>
    <dgm:cxn modelId="{6F7D31D8-0839-4380-935C-82A13BF3FED2}" type="presOf" srcId="{264D8BAB-0178-49D3-9137-FD3B26FE4630}" destId="{6CD807DA-F773-41F3-BE8E-14E1591D44D5}" srcOrd="0" destOrd="0" presId="urn:microsoft.com/office/officeart/2005/8/layout/process4"/>
    <dgm:cxn modelId="{747C9042-C195-48FC-972B-20701532B4F8}" srcId="{73CE3CA6-24E4-41AC-88F6-661C009F6940}" destId="{2A9F0812-2ACB-4B08-9B17-7EB40030D45D}" srcOrd="0" destOrd="0" parTransId="{5FCFC397-0657-4FCB-B971-1037CFE59759}" sibTransId="{44ED06E1-1002-4E66-BB28-B13E31A93D03}"/>
    <dgm:cxn modelId="{6FAE3D27-CE94-442A-8C6A-6DBAFB1880D3}" type="presOf" srcId="{2A9F0812-2ACB-4B08-9B17-7EB40030D45D}" destId="{EFE6DF2E-415E-472D-BD33-A41A05A35D3E}" srcOrd="0" destOrd="0" presId="urn:microsoft.com/office/officeart/2005/8/layout/process4"/>
    <dgm:cxn modelId="{23CE5CA9-6AD8-4C34-9FFE-6DD9521FA5AE}" srcId="{73CE3CA6-24E4-41AC-88F6-661C009F6940}" destId="{1514D4C1-AEF3-4E39-A614-1C99E1293175}" srcOrd="2" destOrd="0" parTransId="{8A4A7A67-1B9D-44BC-9D7C-E2BBC96914EF}" sibTransId="{9B327D0E-1ADD-4EB0-8B8E-FB9DBCEB4AEB}"/>
    <dgm:cxn modelId="{4A67815E-BEA2-4169-AEFE-F2329C97A956}" type="presOf" srcId="{1514D4C1-AEF3-4E39-A614-1C99E1293175}" destId="{4C07DFB5-481B-4F20-9367-BC2ED281DA22}" srcOrd="0" destOrd="0" presId="urn:microsoft.com/office/officeart/2005/8/layout/process4"/>
    <dgm:cxn modelId="{504563B5-4413-4632-89CB-7113F587EEA9}" type="presOf" srcId="{73CE3CA6-24E4-41AC-88F6-661C009F6940}" destId="{F023515C-A1C3-4BBF-BF03-644650BC2F9C}" srcOrd="0" destOrd="0" presId="urn:microsoft.com/office/officeart/2005/8/layout/process4"/>
    <dgm:cxn modelId="{501B0963-8E46-4E96-9795-D451BA7E5493}" type="presParOf" srcId="{F023515C-A1C3-4BBF-BF03-644650BC2F9C}" destId="{0380B263-D53E-49DF-A219-4CB2C9525715}" srcOrd="0" destOrd="0" presId="urn:microsoft.com/office/officeart/2005/8/layout/process4"/>
    <dgm:cxn modelId="{2B2031F1-3A38-4CCB-9566-04E501270045}" type="presParOf" srcId="{0380B263-D53E-49DF-A219-4CB2C9525715}" destId="{4C07DFB5-481B-4F20-9367-BC2ED281DA22}" srcOrd="0" destOrd="0" presId="urn:microsoft.com/office/officeart/2005/8/layout/process4"/>
    <dgm:cxn modelId="{843800BD-D1AE-4E5F-9E16-31D917941328}" type="presParOf" srcId="{F023515C-A1C3-4BBF-BF03-644650BC2F9C}" destId="{4DF4667A-E774-47B2-96DF-2AF1F5F8D5AE}" srcOrd="1" destOrd="0" presId="urn:microsoft.com/office/officeart/2005/8/layout/process4"/>
    <dgm:cxn modelId="{1996B31F-87CA-4E6A-A8C0-0C6BB2EE3530}" type="presParOf" srcId="{F023515C-A1C3-4BBF-BF03-644650BC2F9C}" destId="{6F0A517A-4BB2-45E5-BE3B-210A64B26CF1}" srcOrd="2" destOrd="0" presId="urn:microsoft.com/office/officeart/2005/8/layout/process4"/>
    <dgm:cxn modelId="{8EF90F53-B01B-48FF-96B8-790AC375F3CE}" type="presParOf" srcId="{6F0A517A-4BB2-45E5-BE3B-210A64B26CF1}" destId="{6CD807DA-F773-41F3-BE8E-14E1591D44D5}" srcOrd="0" destOrd="0" presId="urn:microsoft.com/office/officeart/2005/8/layout/process4"/>
    <dgm:cxn modelId="{12FCD8CD-2604-421E-BCE0-35015D82041E}" type="presParOf" srcId="{F023515C-A1C3-4BBF-BF03-644650BC2F9C}" destId="{6D35EB44-F9EE-4242-A3E4-F6F9D0EDAE43}" srcOrd="3" destOrd="0" presId="urn:microsoft.com/office/officeart/2005/8/layout/process4"/>
    <dgm:cxn modelId="{39F8B980-BA5A-409A-ABF8-D4F07B702845}" type="presParOf" srcId="{F023515C-A1C3-4BBF-BF03-644650BC2F9C}" destId="{38AE76AC-1058-4B73-806A-4EE7A9137639}" srcOrd="4" destOrd="0" presId="urn:microsoft.com/office/officeart/2005/8/layout/process4"/>
    <dgm:cxn modelId="{1A13273E-669A-49D7-80E0-F6F7588B59E5}" type="presParOf" srcId="{38AE76AC-1058-4B73-806A-4EE7A9137639}" destId="{EFE6DF2E-415E-472D-BD33-A41A05A35D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01AC8-32AC-4B88-B717-B9BDFBE593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F8C1D-0A13-490F-8C05-A49B0FBBB351}">
      <dgm:prSet phldrT="[Text]" custT="1"/>
      <dgm:spPr/>
      <dgm:t>
        <a:bodyPr/>
        <a:lstStyle/>
        <a:p>
          <a:r>
            <a:rPr lang="en-US" sz="1800" dirty="0" smtClean="0"/>
            <a:t>Guardian Council</a:t>
          </a:r>
          <a:endParaRPr lang="en-US" sz="1800" dirty="0"/>
        </a:p>
      </dgm:t>
    </dgm:pt>
    <dgm:pt modelId="{B0255F70-12C5-4538-BCB2-06A8C1024817}" type="parTrans" cxnId="{4F1DBA9C-5C89-47A8-A71C-D05A77F18BBE}">
      <dgm:prSet/>
      <dgm:spPr/>
      <dgm:t>
        <a:bodyPr/>
        <a:lstStyle/>
        <a:p>
          <a:endParaRPr lang="en-US" sz="1800"/>
        </a:p>
      </dgm:t>
    </dgm:pt>
    <dgm:pt modelId="{03AE3E2E-2813-43BE-8F7F-F0692EADD257}" type="sibTrans" cxnId="{4F1DBA9C-5C89-47A8-A71C-D05A77F18BBE}">
      <dgm:prSet/>
      <dgm:spPr/>
      <dgm:t>
        <a:bodyPr/>
        <a:lstStyle/>
        <a:p>
          <a:endParaRPr lang="en-US" sz="1800"/>
        </a:p>
      </dgm:t>
    </dgm:pt>
    <dgm:pt modelId="{F80C95F2-BA0C-4BAC-BD9B-6A2226B0F74E}">
      <dgm:prSet phldrT="[Text]" custT="1"/>
      <dgm:spPr/>
      <dgm:t>
        <a:bodyPr/>
        <a:lstStyle/>
        <a:p>
          <a:r>
            <a:rPr lang="en-US" sz="1800" dirty="0" smtClean="0"/>
            <a:t>Supreme Leader</a:t>
          </a:r>
          <a:endParaRPr lang="en-US" sz="1800" dirty="0"/>
        </a:p>
      </dgm:t>
    </dgm:pt>
    <dgm:pt modelId="{545BBE27-21A9-46FA-B21C-E0802A4DF236}" type="parTrans" cxnId="{53CE18BB-68CF-4049-9EB2-9AFDECB4C523}">
      <dgm:prSet/>
      <dgm:spPr/>
      <dgm:t>
        <a:bodyPr/>
        <a:lstStyle/>
        <a:p>
          <a:endParaRPr lang="en-US" sz="1800"/>
        </a:p>
      </dgm:t>
    </dgm:pt>
    <dgm:pt modelId="{B6D11DC9-C02B-4B72-9738-EC0786B72151}" type="sibTrans" cxnId="{53CE18BB-68CF-4049-9EB2-9AFDECB4C523}">
      <dgm:prSet/>
      <dgm:spPr/>
      <dgm:t>
        <a:bodyPr/>
        <a:lstStyle/>
        <a:p>
          <a:endParaRPr lang="en-US" sz="1800"/>
        </a:p>
      </dgm:t>
    </dgm:pt>
    <dgm:pt modelId="{0414ED85-DDC5-4206-B594-EB6A5280FCC0}">
      <dgm:prSet phldrT="[Text]" custT="1"/>
      <dgm:spPr/>
      <dgm:t>
        <a:bodyPr/>
        <a:lstStyle/>
        <a:p>
          <a:r>
            <a:rPr lang="en-US" sz="1800" dirty="0" smtClean="0"/>
            <a:t>Assembly of Religious Experts</a:t>
          </a:r>
          <a:endParaRPr lang="en-US" sz="1800" dirty="0"/>
        </a:p>
      </dgm:t>
    </dgm:pt>
    <dgm:pt modelId="{BE87943C-5972-43F9-A8BA-2CCEAA95516C}" type="parTrans" cxnId="{6C6B0824-5429-44BE-90E3-13C2718E0B47}">
      <dgm:prSet/>
      <dgm:spPr/>
      <dgm:t>
        <a:bodyPr/>
        <a:lstStyle/>
        <a:p>
          <a:endParaRPr lang="en-US" sz="1800"/>
        </a:p>
      </dgm:t>
    </dgm:pt>
    <dgm:pt modelId="{0E8568B1-0B96-4854-BDAC-A2ADFDB8C14C}" type="sibTrans" cxnId="{6C6B0824-5429-44BE-90E3-13C2718E0B47}">
      <dgm:prSet/>
      <dgm:spPr/>
      <dgm:t>
        <a:bodyPr/>
        <a:lstStyle/>
        <a:p>
          <a:endParaRPr lang="en-US" sz="1800"/>
        </a:p>
      </dgm:t>
    </dgm:pt>
    <dgm:pt modelId="{501FCDE8-5AA0-4FF6-8BCE-C7EDF895F9A4}">
      <dgm:prSet phldrT="[Text]" custT="1"/>
      <dgm:spPr/>
      <dgm:t>
        <a:bodyPr/>
        <a:lstStyle/>
        <a:p>
          <a:r>
            <a:rPr lang="en-US" sz="1800" dirty="0" smtClean="0"/>
            <a:t>Expediency </a:t>
          </a:r>
        </a:p>
        <a:p>
          <a:r>
            <a:rPr lang="en-US" sz="1800" dirty="0" smtClean="0"/>
            <a:t>Council</a:t>
          </a:r>
          <a:endParaRPr lang="en-US" sz="1800" dirty="0"/>
        </a:p>
      </dgm:t>
    </dgm:pt>
    <dgm:pt modelId="{5AF67A5A-EBE9-4285-A6F3-556150B22967}" type="parTrans" cxnId="{7A27B1A4-42B6-4648-92AE-1358D4788B21}">
      <dgm:prSet/>
      <dgm:spPr/>
      <dgm:t>
        <a:bodyPr/>
        <a:lstStyle/>
        <a:p>
          <a:endParaRPr lang="en-US" sz="1800"/>
        </a:p>
      </dgm:t>
    </dgm:pt>
    <dgm:pt modelId="{B042054C-BE2E-4BE2-94FC-EE5E734BE6A6}" type="sibTrans" cxnId="{7A27B1A4-42B6-4648-92AE-1358D4788B21}">
      <dgm:prSet/>
      <dgm:spPr/>
      <dgm:t>
        <a:bodyPr/>
        <a:lstStyle/>
        <a:p>
          <a:endParaRPr lang="en-US" sz="1800"/>
        </a:p>
      </dgm:t>
    </dgm:pt>
    <dgm:pt modelId="{7C8C9147-9471-4730-A06E-EDB65054E40A}">
      <dgm:prSet phldrT="[Text]" custT="1"/>
      <dgm:spPr/>
      <dgm:t>
        <a:bodyPr/>
        <a:lstStyle/>
        <a:p>
          <a:r>
            <a:rPr lang="en-US" sz="1800" dirty="0" err="1" smtClean="0"/>
            <a:t>Majles</a:t>
          </a:r>
          <a:endParaRPr lang="en-US" sz="1800" dirty="0"/>
        </a:p>
      </dgm:t>
    </dgm:pt>
    <dgm:pt modelId="{3F209DB3-F294-4C13-8A63-E84C25AE0CA4}" type="parTrans" cxnId="{BDD0A73A-AAB6-472C-BF16-680DF1217C29}">
      <dgm:prSet/>
      <dgm:spPr/>
      <dgm:t>
        <a:bodyPr/>
        <a:lstStyle/>
        <a:p>
          <a:endParaRPr lang="en-US" sz="1800"/>
        </a:p>
      </dgm:t>
    </dgm:pt>
    <dgm:pt modelId="{B44DA592-71E0-4D11-82D9-4719364601BD}" type="sibTrans" cxnId="{BDD0A73A-AAB6-472C-BF16-680DF1217C29}">
      <dgm:prSet/>
      <dgm:spPr/>
      <dgm:t>
        <a:bodyPr/>
        <a:lstStyle/>
        <a:p>
          <a:endParaRPr lang="en-US" sz="1800"/>
        </a:p>
      </dgm:t>
    </dgm:pt>
    <dgm:pt modelId="{586117F9-80D2-4A07-96BC-5C0D605F7A11}">
      <dgm:prSet phldrT="[Text]" custT="1"/>
      <dgm:spPr/>
      <dgm:t>
        <a:bodyPr/>
        <a:lstStyle/>
        <a:p>
          <a:r>
            <a:rPr lang="en-US" sz="1800" dirty="0" smtClean="0"/>
            <a:t>Electorate</a:t>
          </a:r>
          <a:endParaRPr lang="en-US" sz="1800" dirty="0"/>
        </a:p>
      </dgm:t>
    </dgm:pt>
    <dgm:pt modelId="{1E646735-160E-4BEC-B2AC-79A09C3D3DC3}" type="parTrans" cxnId="{65005820-CFCE-4C05-B3CC-3A053F4ACA2D}">
      <dgm:prSet/>
      <dgm:spPr/>
      <dgm:t>
        <a:bodyPr/>
        <a:lstStyle/>
        <a:p>
          <a:endParaRPr lang="en-US" sz="1800"/>
        </a:p>
      </dgm:t>
    </dgm:pt>
    <dgm:pt modelId="{BEBE9AC2-3E20-4694-9322-53B2B6418B5F}" type="sibTrans" cxnId="{65005820-CFCE-4C05-B3CC-3A053F4ACA2D}">
      <dgm:prSet/>
      <dgm:spPr/>
      <dgm:t>
        <a:bodyPr/>
        <a:lstStyle/>
        <a:p>
          <a:endParaRPr lang="en-US" sz="1800"/>
        </a:p>
      </dgm:t>
    </dgm:pt>
    <dgm:pt modelId="{5FF482DE-449E-42CB-9B38-6C19B93C4530}">
      <dgm:prSet custT="1"/>
      <dgm:spPr/>
      <dgm:t>
        <a:bodyPr/>
        <a:lstStyle/>
        <a:p>
          <a:r>
            <a:rPr lang="en-US" sz="1800" dirty="0" smtClean="0"/>
            <a:t>President</a:t>
          </a:r>
          <a:endParaRPr lang="en-US" sz="1800" dirty="0"/>
        </a:p>
      </dgm:t>
    </dgm:pt>
    <dgm:pt modelId="{3B46DDC0-CA01-4F9F-9354-06636AFCDF0F}" type="parTrans" cxnId="{28E0AD2C-F983-4158-BF5D-7E91AB0B0576}">
      <dgm:prSet/>
      <dgm:spPr/>
      <dgm:t>
        <a:bodyPr/>
        <a:lstStyle/>
        <a:p>
          <a:endParaRPr lang="en-US" sz="1800"/>
        </a:p>
      </dgm:t>
    </dgm:pt>
    <dgm:pt modelId="{4BD1253F-BB45-44F2-8ABF-1FCF0C529051}" type="sibTrans" cxnId="{28E0AD2C-F983-4158-BF5D-7E91AB0B0576}">
      <dgm:prSet/>
      <dgm:spPr/>
      <dgm:t>
        <a:bodyPr/>
        <a:lstStyle/>
        <a:p>
          <a:endParaRPr lang="en-US" sz="1800"/>
        </a:p>
      </dgm:t>
    </dgm:pt>
    <dgm:pt modelId="{53972A1C-FFA4-4C72-8F32-A891C2E99361}">
      <dgm:prSet custT="1"/>
      <dgm:spPr/>
      <dgm:t>
        <a:bodyPr/>
        <a:lstStyle/>
        <a:p>
          <a:r>
            <a:rPr lang="en-US" sz="1800" dirty="0" smtClean="0"/>
            <a:t>Judiciary</a:t>
          </a:r>
          <a:endParaRPr lang="en-US" sz="1800" dirty="0"/>
        </a:p>
      </dgm:t>
    </dgm:pt>
    <dgm:pt modelId="{DDFF483F-6FD7-4FED-BEBB-12E79BE4112D}" type="parTrans" cxnId="{56F478B5-ECAB-4BDE-A9B0-331C5AF7F5C7}">
      <dgm:prSet/>
      <dgm:spPr/>
      <dgm:t>
        <a:bodyPr/>
        <a:lstStyle/>
        <a:p>
          <a:endParaRPr lang="en-US" sz="1800"/>
        </a:p>
      </dgm:t>
    </dgm:pt>
    <dgm:pt modelId="{3FDFA2F0-1446-47B2-90ED-5F5A66E91545}" type="sibTrans" cxnId="{56F478B5-ECAB-4BDE-A9B0-331C5AF7F5C7}">
      <dgm:prSet/>
      <dgm:spPr/>
      <dgm:t>
        <a:bodyPr/>
        <a:lstStyle/>
        <a:p>
          <a:endParaRPr lang="en-US" sz="1800"/>
        </a:p>
      </dgm:t>
    </dgm:pt>
    <dgm:pt modelId="{2BAED18A-5FC0-44DC-AFFC-C2103DC6C2C7}" type="pres">
      <dgm:prSet presAssocID="{9D501AC8-32AC-4B88-B717-B9BDFBE593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A974E3-9BD9-44A1-90FE-E90F2E7B09D8}" type="pres">
      <dgm:prSet presAssocID="{DB7F8C1D-0A13-490F-8C05-A49B0FBBB351}" presName="hierRoot1" presStyleCnt="0"/>
      <dgm:spPr/>
    </dgm:pt>
    <dgm:pt modelId="{336B125F-61F4-4F68-A7D1-50189C8ADA0C}" type="pres">
      <dgm:prSet presAssocID="{DB7F8C1D-0A13-490F-8C05-A49B0FBBB351}" presName="composite" presStyleCnt="0"/>
      <dgm:spPr/>
    </dgm:pt>
    <dgm:pt modelId="{42850B37-51E1-4843-B2F4-D6F9D5E109F2}" type="pres">
      <dgm:prSet presAssocID="{DB7F8C1D-0A13-490F-8C05-A49B0FBBB351}" presName="background" presStyleLbl="node0" presStyleIdx="0" presStyleCnt="1"/>
      <dgm:spPr/>
    </dgm:pt>
    <dgm:pt modelId="{BF5063CB-600F-4330-B1C9-0B52FB312275}" type="pres">
      <dgm:prSet presAssocID="{DB7F8C1D-0A13-490F-8C05-A49B0FBBB351}" presName="text" presStyleLbl="fgAcc0" presStyleIdx="0" presStyleCnt="1" custScaleX="109966" custScaleY="180547" custLinFactX="-25639" custLinFactY="3915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8C849C-E848-41A4-B251-91452DD6DE56}" type="pres">
      <dgm:prSet presAssocID="{DB7F8C1D-0A13-490F-8C05-A49B0FBBB351}" presName="hierChild2" presStyleCnt="0"/>
      <dgm:spPr/>
    </dgm:pt>
    <dgm:pt modelId="{ED5A563C-AD29-43CE-95BF-EED7A9A293D1}" type="pres">
      <dgm:prSet presAssocID="{545BBE27-21A9-46FA-B21C-E0802A4DF23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D08942A-43C1-49DA-A2CF-0B7F87B5F700}" type="pres">
      <dgm:prSet presAssocID="{F80C95F2-BA0C-4BAC-BD9B-6A2226B0F74E}" presName="hierRoot2" presStyleCnt="0"/>
      <dgm:spPr/>
    </dgm:pt>
    <dgm:pt modelId="{203F14E7-83B7-4FD0-A6C3-E206C41FF380}" type="pres">
      <dgm:prSet presAssocID="{F80C95F2-BA0C-4BAC-BD9B-6A2226B0F74E}" presName="composite2" presStyleCnt="0"/>
      <dgm:spPr/>
    </dgm:pt>
    <dgm:pt modelId="{5309892B-F92D-458B-A205-6B2FA12CC4B9}" type="pres">
      <dgm:prSet presAssocID="{F80C95F2-BA0C-4BAC-BD9B-6A2226B0F74E}" presName="background2" presStyleLbl="node2" presStyleIdx="0" presStyleCnt="4"/>
      <dgm:spPr/>
    </dgm:pt>
    <dgm:pt modelId="{297D2C29-BDD6-4F10-B275-8761BD34D9F6}" type="pres">
      <dgm:prSet presAssocID="{F80C95F2-BA0C-4BAC-BD9B-6A2226B0F74E}" presName="text2" presStyleLbl="fgAcc2" presStyleIdx="0" presStyleCnt="4" custScaleX="289225" custScaleY="86729" custLinFactX="100000" custLinFactY="-135515" custLinFactNeighborX="10696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13F37-FA8D-490D-B286-1555046A5532}" type="pres">
      <dgm:prSet presAssocID="{F80C95F2-BA0C-4BAC-BD9B-6A2226B0F74E}" presName="hierChild3" presStyleCnt="0"/>
      <dgm:spPr/>
    </dgm:pt>
    <dgm:pt modelId="{6CF51C04-B802-439F-846E-2F2F07074E95}" type="pres">
      <dgm:prSet presAssocID="{BE87943C-5972-43F9-A8BA-2CCEAA95516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7758204-F8C1-4E3F-9EDD-7D9F66937FC3}" type="pres">
      <dgm:prSet presAssocID="{0414ED85-DDC5-4206-B594-EB6A5280FCC0}" presName="hierRoot3" presStyleCnt="0"/>
      <dgm:spPr/>
    </dgm:pt>
    <dgm:pt modelId="{4F941309-A127-4F0A-96C5-9D086EB5AF99}" type="pres">
      <dgm:prSet presAssocID="{0414ED85-DDC5-4206-B594-EB6A5280FCC0}" presName="composite3" presStyleCnt="0"/>
      <dgm:spPr/>
    </dgm:pt>
    <dgm:pt modelId="{D75189C2-D657-4EAE-B15F-D181A02ACC98}" type="pres">
      <dgm:prSet presAssocID="{0414ED85-DDC5-4206-B594-EB6A5280FCC0}" presName="background3" presStyleLbl="node3" presStyleIdx="0" presStyleCnt="3"/>
      <dgm:spPr/>
    </dgm:pt>
    <dgm:pt modelId="{FCD265B9-8C1D-4D65-9DD2-076791663177}" type="pres">
      <dgm:prSet presAssocID="{0414ED85-DDC5-4206-B594-EB6A5280FCC0}" presName="text3" presStyleLbl="fgAcc3" presStyleIdx="0" presStyleCnt="3" custScaleX="101176" custScaleY="179437" custLinFactY="-83899" custLinFactNeighborX="153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CA497-A8BC-48B6-BEDB-7675BD0466F3}" type="pres">
      <dgm:prSet presAssocID="{0414ED85-DDC5-4206-B594-EB6A5280FCC0}" presName="hierChild4" presStyleCnt="0"/>
      <dgm:spPr/>
    </dgm:pt>
    <dgm:pt modelId="{21C1DA4A-3E49-4569-BEA7-9DEF9A5986E7}" type="pres">
      <dgm:prSet presAssocID="{5AF67A5A-EBE9-4285-A6F3-556150B2296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C2C3287-9344-4056-BE6F-568A4EC513C7}" type="pres">
      <dgm:prSet presAssocID="{501FCDE8-5AA0-4FF6-8BCE-C7EDF895F9A4}" presName="hierRoot3" presStyleCnt="0"/>
      <dgm:spPr/>
    </dgm:pt>
    <dgm:pt modelId="{0476ABE8-8BFC-489C-B142-58BD487208C9}" type="pres">
      <dgm:prSet presAssocID="{501FCDE8-5AA0-4FF6-8BCE-C7EDF895F9A4}" presName="composite3" presStyleCnt="0"/>
      <dgm:spPr/>
    </dgm:pt>
    <dgm:pt modelId="{731665F1-47CA-4D6F-90CC-C12680903B93}" type="pres">
      <dgm:prSet presAssocID="{501FCDE8-5AA0-4FF6-8BCE-C7EDF895F9A4}" presName="background3" presStyleLbl="node3" presStyleIdx="1" presStyleCnt="3"/>
      <dgm:spPr/>
    </dgm:pt>
    <dgm:pt modelId="{2F6830A1-2D82-421D-AAAD-469051274509}" type="pres">
      <dgm:prSet presAssocID="{501FCDE8-5AA0-4FF6-8BCE-C7EDF895F9A4}" presName="text3" presStyleLbl="fgAcc3" presStyleIdx="1" presStyleCnt="3" custScaleX="158145" custScaleY="100406" custLinFactX="46620" custLinFactY="-144013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EA7A0-6CA5-4C89-9139-21BDB941C9BE}" type="pres">
      <dgm:prSet presAssocID="{501FCDE8-5AA0-4FF6-8BCE-C7EDF895F9A4}" presName="hierChild4" presStyleCnt="0"/>
      <dgm:spPr/>
    </dgm:pt>
    <dgm:pt modelId="{ACF5C5C0-3230-4E7F-AF53-C4605D2DCFE4}" type="pres">
      <dgm:prSet presAssocID="{3B46DDC0-CA01-4F9F-9354-06636AFCDF0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27EFB6D-EC95-43F0-BF87-7C482EAC56F4}" type="pres">
      <dgm:prSet presAssocID="{5FF482DE-449E-42CB-9B38-6C19B93C4530}" presName="hierRoot2" presStyleCnt="0"/>
      <dgm:spPr/>
    </dgm:pt>
    <dgm:pt modelId="{D98B20E5-0D5B-46A6-B6A2-21059D45B545}" type="pres">
      <dgm:prSet presAssocID="{5FF482DE-449E-42CB-9B38-6C19B93C4530}" presName="composite2" presStyleCnt="0"/>
      <dgm:spPr/>
    </dgm:pt>
    <dgm:pt modelId="{035BC5A3-E6FE-42CE-921B-50DF5959A3EA}" type="pres">
      <dgm:prSet presAssocID="{5FF482DE-449E-42CB-9B38-6C19B93C4530}" presName="background2" presStyleLbl="node2" presStyleIdx="1" presStyleCnt="4"/>
      <dgm:spPr/>
    </dgm:pt>
    <dgm:pt modelId="{D3B9848F-87CB-4697-A360-0870530132B6}" type="pres">
      <dgm:prSet presAssocID="{5FF482DE-449E-42CB-9B38-6C19B93C4530}" presName="text2" presStyleLbl="fgAcc2" presStyleIdx="1" presStyleCnt="4" custScaleX="96370" custScaleY="141904" custLinFactNeighborX="-27278" custLinFactNeighborY="-5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393A8-D5E9-4E9F-AF8F-44651B82F00F}" type="pres">
      <dgm:prSet presAssocID="{5FF482DE-449E-42CB-9B38-6C19B93C4530}" presName="hierChild3" presStyleCnt="0"/>
      <dgm:spPr/>
    </dgm:pt>
    <dgm:pt modelId="{8A0FAE5B-9408-486E-86EB-166ED6358B3C}" type="pres">
      <dgm:prSet presAssocID="{DDFF483F-6FD7-4FED-BEBB-12E79BE4112D}" presName="Name10" presStyleLbl="parChTrans1D2" presStyleIdx="2" presStyleCnt="4"/>
      <dgm:spPr/>
      <dgm:t>
        <a:bodyPr/>
        <a:lstStyle/>
        <a:p>
          <a:endParaRPr lang="en-US"/>
        </a:p>
      </dgm:t>
    </dgm:pt>
    <dgm:pt modelId="{F6148FEB-D2EE-4BE5-BEA7-5A049900E1B4}" type="pres">
      <dgm:prSet presAssocID="{53972A1C-FFA4-4C72-8F32-A891C2E99361}" presName="hierRoot2" presStyleCnt="0"/>
      <dgm:spPr/>
    </dgm:pt>
    <dgm:pt modelId="{AB3FE19E-6D4D-4B02-8D2A-6478BCF2B753}" type="pres">
      <dgm:prSet presAssocID="{53972A1C-FFA4-4C72-8F32-A891C2E99361}" presName="composite2" presStyleCnt="0"/>
      <dgm:spPr/>
    </dgm:pt>
    <dgm:pt modelId="{1F417BEA-2AE9-4823-A41F-C7C031E233A0}" type="pres">
      <dgm:prSet presAssocID="{53972A1C-FFA4-4C72-8F32-A891C2E99361}" presName="background2" presStyleLbl="node2" presStyleIdx="2" presStyleCnt="4"/>
      <dgm:spPr/>
    </dgm:pt>
    <dgm:pt modelId="{8E3CC6B7-88D6-42EA-8C71-F5883C061188}" type="pres">
      <dgm:prSet presAssocID="{53972A1C-FFA4-4C72-8F32-A891C2E99361}" presName="text2" presStyleLbl="fgAcc2" presStyleIdx="2" presStyleCnt="4" custScaleX="108847" custScaleY="132732" custLinFactX="50910" custLinFactNeighborX="100000" custLinFactNeighborY="-25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E77D73-1DFB-447A-B322-20B9F0E20E53}" type="pres">
      <dgm:prSet presAssocID="{53972A1C-FFA4-4C72-8F32-A891C2E99361}" presName="hierChild3" presStyleCnt="0"/>
      <dgm:spPr/>
    </dgm:pt>
    <dgm:pt modelId="{C4F33543-4948-45B1-9281-BB184AD02762}" type="pres">
      <dgm:prSet presAssocID="{3F209DB3-F294-4C13-8A63-E84C25AE0CA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B3E2110-4291-424D-94FB-7BB6F71CA5B9}" type="pres">
      <dgm:prSet presAssocID="{7C8C9147-9471-4730-A06E-EDB65054E40A}" presName="hierRoot2" presStyleCnt="0"/>
      <dgm:spPr/>
    </dgm:pt>
    <dgm:pt modelId="{CC241FB0-F1EE-414F-8653-CFA4D4825D42}" type="pres">
      <dgm:prSet presAssocID="{7C8C9147-9471-4730-A06E-EDB65054E40A}" presName="composite2" presStyleCnt="0"/>
      <dgm:spPr/>
    </dgm:pt>
    <dgm:pt modelId="{77BB4DE8-FB3B-45BE-B52E-A03A12FB7A02}" type="pres">
      <dgm:prSet presAssocID="{7C8C9147-9471-4730-A06E-EDB65054E40A}" presName="background2" presStyleLbl="node2" presStyleIdx="3" presStyleCnt="4"/>
      <dgm:spPr/>
    </dgm:pt>
    <dgm:pt modelId="{9A9104B8-13B6-4A08-99E7-CCBDE68234F9}" type="pres">
      <dgm:prSet presAssocID="{7C8C9147-9471-4730-A06E-EDB65054E40A}" presName="text2" presStyleLbl="fgAcc2" presStyleIdx="3" presStyleCnt="4" custScaleX="89618" custScaleY="135854" custLinFactX="-48783" custLinFactNeighborX="-100000" custLinFactNeighborY="-51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9C9FC-CF40-4535-B41F-CF1B6D9854EA}" type="pres">
      <dgm:prSet presAssocID="{7C8C9147-9471-4730-A06E-EDB65054E40A}" presName="hierChild3" presStyleCnt="0"/>
      <dgm:spPr/>
    </dgm:pt>
    <dgm:pt modelId="{BA336579-0393-419E-A3DF-A2D8770A8626}" type="pres">
      <dgm:prSet presAssocID="{1E646735-160E-4BEC-B2AC-79A09C3D3DC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4946DFC9-4579-432C-9D75-6430A43F7937}" type="pres">
      <dgm:prSet presAssocID="{586117F9-80D2-4A07-96BC-5C0D605F7A11}" presName="hierRoot3" presStyleCnt="0"/>
      <dgm:spPr/>
    </dgm:pt>
    <dgm:pt modelId="{58C386DE-521C-4753-8A07-820A16DA5DA2}" type="pres">
      <dgm:prSet presAssocID="{586117F9-80D2-4A07-96BC-5C0D605F7A11}" presName="composite3" presStyleCnt="0"/>
      <dgm:spPr/>
    </dgm:pt>
    <dgm:pt modelId="{10A29165-32AD-4905-BC58-35721AEA0F29}" type="pres">
      <dgm:prSet presAssocID="{586117F9-80D2-4A07-96BC-5C0D605F7A11}" presName="background3" presStyleLbl="node3" presStyleIdx="2" presStyleCnt="3"/>
      <dgm:spPr/>
    </dgm:pt>
    <dgm:pt modelId="{A715207B-F3FD-491B-A28E-6FA5A2CA4E9D}" type="pres">
      <dgm:prSet presAssocID="{586117F9-80D2-4A07-96BC-5C0D605F7A11}" presName="text3" presStyleLbl="fgAcc3" presStyleIdx="2" presStyleCnt="3" custScaleX="237534" custScaleY="74996" custLinFactX="-100000" custLinFactNeighborX="-165375" custLinFactNeighborY="55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3A5F3-C0F7-4033-9C19-DC71B3881C9C}" type="pres">
      <dgm:prSet presAssocID="{586117F9-80D2-4A07-96BC-5C0D605F7A11}" presName="hierChild4" presStyleCnt="0"/>
      <dgm:spPr/>
    </dgm:pt>
  </dgm:ptLst>
  <dgm:cxnLst>
    <dgm:cxn modelId="{0184C2F7-175A-483C-AD04-A34CD224E2AA}" type="presOf" srcId="{5FF482DE-449E-42CB-9B38-6C19B93C4530}" destId="{D3B9848F-87CB-4697-A360-0870530132B6}" srcOrd="0" destOrd="0" presId="urn:microsoft.com/office/officeart/2005/8/layout/hierarchy1"/>
    <dgm:cxn modelId="{4F1DBA9C-5C89-47A8-A71C-D05A77F18BBE}" srcId="{9D501AC8-32AC-4B88-B717-B9BDFBE593A1}" destId="{DB7F8C1D-0A13-490F-8C05-A49B0FBBB351}" srcOrd="0" destOrd="0" parTransId="{B0255F70-12C5-4538-BCB2-06A8C1024817}" sibTransId="{03AE3E2E-2813-43BE-8F7F-F0692EADD257}"/>
    <dgm:cxn modelId="{0317123E-4E27-441B-8694-42105954B51C}" type="presOf" srcId="{3B46DDC0-CA01-4F9F-9354-06636AFCDF0F}" destId="{ACF5C5C0-3230-4E7F-AF53-C4605D2DCFE4}" srcOrd="0" destOrd="0" presId="urn:microsoft.com/office/officeart/2005/8/layout/hierarchy1"/>
    <dgm:cxn modelId="{F415B892-9CE4-410B-982E-B821EB2E6828}" type="presOf" srcId="{DDFF483F-6FD7-4FED-BEBB-12E79BE4112D}" destId="{8A0FAE5B-9408-486E-86EB-166ED6358B3C}" srcOrd="0" destOrd="0" presId="urn:microsoft.com/office/officeart/2005/8/layout/hierarchy1"/>
    <dgm:cxn modelId="{7A27B1A4-42B6-4648-92AE-1358D4788B21}" srcId="{F80C95F2-BA0C-4BAC-BD9B-6A2226B0F74E}" destId="{501FCDE8-5AA0-4FF6-8BCE-C7EDF895F9A4}" srcOrd="1" destOrd="0" parTransId="{5AF67A5A-EBE9-4285-A6F3-556150B22967}" sibTransId="{B042054C-BE2E-4BE2-94FC-EE5E734BE6A6}"/>
    <dgm:cxn modelId="{32EA8A4F-B577-4BD5-AAFA-BFE74E1DA3BD}" type="presOf" srcId="{0414ED85-DDC5-4206-B594-EB6A5280FCC0}" destId="{FCD265B9-8C1D-4D65-9DD2-076791663177}" srcOrd="0" destOrd="0" presId="urn:microsoft.com/office/officeart/2005/8/layout/hierarchy1"/>
    <dgm:cxn modelId="{DD7C540B-DC62-4210-8D57-2DB15AD3A615}" type="presOf" srcId="{DB7F8C1D-0A13-490F-8C05-A49B0FBBB351}" destId="{BF5063CB-600F-4330-B1C9-0B52FB312275}" srcOrd="0" destOrd="0" presId="urn:microsoft.com/office/officeart/2005/8/layout/hierarchy1"/>
    <dgm:cxn modelId="{25E3EC16-2F2A-486B-BA88-0C845D398393}" type="presOf" srcId="{501FCDE8-5AA0-4FF6-8BCE-C7EDF895F9A4}" destId="{2F6830A1-2D82-421D-AAAD-469051274509}" srcOrd="0" destOrd="0" presId="urn:microsoft.com/office/officeart/2005/8/layout/hierarchy1"/>
    <dgm:cxn modelId="{65005820-CFCE-4C05-B3CC-3A053F4ACA2D}" srcId="{7C8C9147-9471-4730-A06E-EDB65054E40A}" destId="{586117F9-80D2-4A07-96BC-5C0D605F7A11}" srcOrd="0" destOrd="0" parTransId="{1E646735-160E-4BEC-B2AC-79A09C3D3DC3}" sibTransId="{BEBE9AC2-3E20-4694-9322-53B2B6418B5F}"/>
    <dgm:cxn modelId="{53CE18BB-68CF-4049-9EB2-9AFDECB4C523}" srcId="{DB7F8C1D-0A13-490F-8C05-A49B0FBBB351}" destId="{F80C95F2-BA0C-4BAC-BD9B-6A2226B0F74E}" srcOrd="0" destOrd="0" parTransId="{545BBE27-21A9-46FA-B21C-E0802A4DF236}" sibTransId="{B6D11DC9-C02B-4B72-9738-EC0786B72151}"/>
    <dgm:cxn modelId="{A6012651-4A9F-40C1-904E-CF56FC2EFDF5}" type="presOf" srcId="{7C8C9147-9471-4730-A06E-EDB65054E40A}" destId="{9A9104B8-13B6-4A08-99E7-CCBDE68234F9}" srcOrd="0" destOrd="0" presId="urn:microsoft.com/office/officeart/2005/8/layout/hierarchy1"/>
    <dgm:cxn modelId="{C5F19989-8D37-49E2-B258-462B1D4C226D}" type="presOf" srcId="{9D501AC8-32AC-4B88-B717-B9BDFBE593A1}" destId="{2BAED18A-5FC0-44DC-AFFC-C2103DC6C2C7}" srcOrd="0" destOrd="0" presId="urn:microsoft.com/office/officeart/2005/8/layout/hierarchy1"/>
    <dgm:cxn modelId="{D70A4725-4E1A-4CCB-B240-9D45F82F3120}" type="presOf" srcId="{3F209DB3-F294-4C13-8A63-E84C25AE0CA4}" destId="{C4F33543-4948-45B1-9281-BB184AD02762}" srcOrd="0" destOrd="0" presId="urn:microsoft.com/office/officeart/2005/8/layout/hierarchy1"/>
    <dgm:cxn modelId="{69867A90-D917-48CD-B791-15B86F80D9A7}" type="presOf" srcId="{BE87943C-5972-43F9-A8BA-2CCEAA95516C}" destId="{6CF51C04-B802-439F-846E-2F2F07074E95}" srcOrd="0" destOrd="0" presId="urn:microsoft.com/office/officeart/2005/8/layout/hierarchy1"/>
    <dgm:cxn modelId="{4150C7C2-6186-475D-B8B7-62B40AAAED83}" type="presOf" srcId="{545BBE27-21A9-46FA-B21C-E0802A4DF236}" destId="{ED5A563C-AD29-43CE-95BF-EED7A9A293D1}" srcOrd="0" destOrd="0" presId="urn:microsoft.com/office/officeart/2005/8/layout/hierarchy1"/>
    <dgm:cxn modelId="{090653FF-6B68-4883-B206-16FFBD4D48C6}" type="presOf" srcId="{5AF67A5A-EBE9-4285-A6F3-556150B22967}" destId="{21C1DA4A-3E49-4569-BEA7-9DEF9A5986E7}" srcOrd="0" destOrd="0" presId="urn:microsoft.com/office/officeart/2005/8/layout/hierarchy1"/>
    <dgm:cxn modelId="{65C0F03B-3DFB-40E4-B0CE-01406525A816}" type="presOf" srcId="{1E646735-160E-4BEC-B2AC-79A09C3D3DC3}" destId="{BA336579-0393-419E-A3DF-A2D8770A8626}" srcOrd="0" destOrd="0" presId="urn:microsoft.com/office/officeart/2005/8/layout/hierarchy1"/>
    <dgm:cxn modelId="{9E767F2F-1363-411B-B3C6-CEDA89F62660}" type="presOf" srcId="{586117F9-80D2-4A07-96BC-5C0D605F7A11}" destId="{A715207B-F3FD-491B-A28E-6FA5A2CA4E9D}" srcOrd="0" destOrd="0" presId="urn:microsoft.com/office/officeart/2005/8/layout/hierarchy1"/>
    <dgm:cxn modelId="{28E0AD2C-F983-4158-BF5D-7E91AB0B0576}" srcId="{DB7F8C1D-0A13-490F-8C05-A49B0FBBB351}" destId="{5FF482DE-449E-42CB-9B38-6C19B93C4530}" srcOrd="1" destOrd="0" parTransId="{3B46DDC0-CA01-4F9F-9354-06636AFCDF0F}" sibTransId="{4BD1253F-BB45-44F2-8ABF-1FCF0C529051}"/>
    <dgm:cxn modelId="{59F2354C-4DE1-4ACC-B68B-DC7889FDBE32}" type="presOf" srcId="{53972A1C-FFA4-4C72-8F32-A891C2E99361}" destId="{8E3CC6B7-88D6-42EA-8C71-F5883C061188}" srcOrd="0" destOrd="0" presId="urn:microsoft.com/office/officeart/2005/8/layout/hierarchy1"/>
    <dgm:cxn modelId="{56F478B5-ECAB-4BDE-A9B0-331C5AF7F5C7}" srcId="{DB7F8C1D-0A13-490F-8C05-A49B0FBBB351}" destId="{53972A1C-FFA4-4C72-8F32-A891C2E99361}" srcOrd="2" destOrd="0" parTransId="{DDFF483F-6FD7-4FED-BEBB-12E79BE4112D}" sibTransId="{3FDFA2F0-1446-47B2-90ED-5F5A66E91545}"/>
    <dgm:cxn modelId="{3574235D-E480-4E5F-BA9D-1969F946F829}" type="presOf" srcId="{F80C95F2-BA0C-4BAC-BD9B-6A2226B0F74E}" destId="{297D2C29-BDD6-4F10-B275-8761BD34D9F6}" srcOrd="0" destOrd="0" presId="urn:microsoft.com/office/officeart/2005/8/layout/hierarchy1"/>
    <dgm:cxn modelId="{6C6B0824-5429-44BE-90E3-13C2718E0B47}" srcId="{F80C95F2-BA0C-4BAC-BD9B-6A2226B0F74E}" destId="{0414ED85-DDC5-4206-B594-EB6A5280FCC0}" srcOrd="0" destOrd="0" parTransId="{BE87943C-5972-43F9-A8BA-2CCEAA95516C}" sibTransId="{0E8568B1-0B96-4854-BDAC-A2ADFDB8C14C}"/>
    <dgm:cxn modelId="{BDD0A73A-AAB6-472C-BF16-680DF1217C29}" srcId="{DB7F8C1D-0A13-490F-8C05-A49B0FBBB351}" destId="{7C8C9147-9471-4730-A06E-EDB65054E40A}" srcOrd="3" destOrd="0" parTransId="{3F209DB3-F294-4C13-8A63-E84C25AE0CA4}" sibTransId="{B44DA592-71E0-4D11-82D9-4719364601BD}"/>
    <dgm:cxn modelId="{D45C2177-B4BB-4F2F-BFB1-AFEDFC74C694}" type="presParOf" srcId="{2BAED18A-5FC0-44DC-AFFC-C2103DC6C2C7}" destId="{49A974E3-9BD9-44A1-90FE-E90F2E7B09D8}" srcOrd="0" destOrd="0" presId="urn:microsoft.com/office/officeart/2005/8/layout/hierarchy1"/>
    <dgm:cxn modelId="{3046D71B-129C-4884-8860-2B7A7D4B45E9}" type="presParOf" srcId="{49A974E3-9BD9-44A1-90FE-E90F2E7B09D8}" destId="{336B125F-61F4-4F68-A7D1-50189C8ADA0C}" srcOrd="0" destOrd="0" presId="urn:microsoft.com/office/officeart/2005/8/layout/hierarchy1"/>
    <dgm:cxn modelId="{5DF9D059-B180-4536-9B43-3325801A7D6E}" type="presParOf" srcId="{336B125F-61F4-4F68-A7D1-50189C8ADA0C}" destId="{42850B37-51E1-4843-B2F4-D6F9D5E109F2}" srcOrd="0" destOrd="0" presId="urn:microsoft.com/office/officeart/2005/8/layout/hierarchy1"/>
    <dgm:cxn modelId="{17F23953-1E58-4601-84C4-C5E7571D60E3}" type="presParOf" srcId="{336B125F-61F4-4F68-A7D1-50189C8ADA0C}" destId="{BF5063CB-600F-4330-B1C9-0B52FB312275}" srcOrd="1" destOrd="0" presId="urn:microsoft.com/office/officeart/2005/8/layout/hierarchy1"/>
    <dgm:cxn modelId="{CDBA3396-A8A5-43C7-9803-06247F2C6C68}" type="presParOf" srcId="{49A974E3-9BD9-44A1-90FE-E90F2E7B09D8}" destId="{1E8C849C-E848-41A4-B251-91452DD6DE56}" srcOrd="1" destOrd="0" presId="urn:microsoft.com/office/officeart/2005/8/layout/hierarchy1"/>
    <dgm:cxn modelId="{C81F6A23-595A-4B9B-BFBC-3E4C6B2D234A}" type="presParOf" srcId="{1E8C849C-E848-41A4-B251-91452DD6DE56}" destId="{ED5A563C-AD29-43CE-95BF-EED7A9A293D1}" srcOrd="0" destOrd="0" presId="urn:microsoft.com/office/officeart/2005/8/layout/hierarchy1"/>
    <dgm:cxn modelId="{43462CF4-84CC-4A84-A52B-2D773D2816E7}" type="presParOf" srcId="{1E8C849C-E848-41A4-B251-91452DD6DE56}" destId="{ED08942A-43C1-49DA-A2CF-0B7F87B5F700}" srcOrd="1" destOrd="0" presId="urn:microsoft.com/office/officeart/2005/8/layout/hierarchy1"/>
    <dgm:cxn modelId="{6D2EE242-8679-41A2-BE14-A6D1B2061937}" type="presParOf" srcId="{ED08942A-43C1-49DA-A2CF-0B7F87B5F700}" destId="{203F14E7-83B7-4FD0-A6C3-E206C41FF380}" srcOrd="0" destOrd="0" presId="urn:microsoft.com/office/officeart/2005/8/layout/hierarchy1"/>
    <dgm:cxn modelId="{14176E8B-2DBE-4463-896D-0F083BCD7337}" type="presParOf" srcId="{203F14E7-83B7-4FD0-A6C3-E206C41FF380}" destId="{5309892B-F92D-458B-A205-6B2FA12CC4B9}" srcOrd="0" destOrd="0" presId="urn:microsoft.com/office/officeart/2005/8/layout/hierarchy1"/>
    <dgm:cxn modelId="{CCFDC56C-83EB-4639-B4F0-16D907B25960}" type="presParOf" srcId="{203F14E7-83B7-4FD0-A6C3-E206C41FF380}" destId="{297D2C29-BDD6-4F10-B275-8761BD34D9F6}" srcOrd="1" destOrd="0" presId="urn:microsoft.com/office/officeart/2005/8/layout/hierarchy1"/>
    <dgm:cxn modelId="{B55F4BF3-BA61-4E8D-AD3F-92E7D972ECA6}" type="presParOf" srcId="{ED08942A-43C1-49DA-A2CF-0B7F87B5F700}" destId="{2C413F37-FA8D-490D-B286-1555046A5532}" srcOrd="1" destOrd="0" presId="urn:microsoft.com/office/officeart/2005/8/layout/hierarchy1"/>
    <dgm:cxn modelId="{812DA77D-7095-4FA3-B1A4-C4F1C61111A1}" type="presParOf" srcId="{2C413F37-FA8D-490D-B286-1555046A5532}" destId="{6CF51C04-B802-439F-846E-2F2F07074E95}" srcOrd="0" destOrd="0" presId="urn:microsoft.com/office/officeart/2005/8/layout/hierarchy1"/>
    <dgm:cxn modelId="{AF280C6E-B30E-4F1E-BEC9-8D5C3374838A}" type="presParOf" srcId="{2C413F37-FA8D-490D-B286-1555046A5532}" destId="{B7758204-F8C1-4E3F-9EDD-7D9F66937FC3}" srcOrd="1" destOrd="0" presId="urn:microsoft.com/office/officeart/2005/8/layout/hierarchy1"/>
    <dgm:cxn modelId="{6CCBA729-14F8-495D-8CC7-FA348152765E}" type="presParOf" srcId="{B7758204-F8C1-4E3F-9EDD-7D9F66937FC3}" destId="{4F941309-A127-4F0A-96C5-9D086EB5AF99}" srcOrd="0" destOrd="0" presId="urn:microsoft.com/office/officeart/2005/8/layout/hierarchy1"/>
    <dgm:cxn modelId="{09355D50-75CA-476F-AE69-F072100839F6}" type="presParOf" srcId="{4F941309-A127-4F0A-96C5-9D086EB5AF99}" destId="{D75189C2-D657-4EAE-B15F-D181A02ACC98}" srcOrd="0" destOrd="0" presId="urn:microsoft.com/office/officeart/2005/8/layout/hierarchy1"/>
    <dgm:cxn modelId="{87ADE0F9-05E4-40A6-AA0F-BB78C28DAC75}" type="presParOf" srcId="{4F941309-A127-4F0A-96C5-9D086EB5AF99}" destId="{FCD265B9-8C1D-4D65-9DD2-076791663177}" srcOrd="1" destOrd="0" presId="urn:microsoft.com/office/officeart/2005/8/layout/hierarchy1"/>
    <dgm:cxn modelId="{C9412F44-F674-41AE-8DD5-E9E506712B50}" type="presParOf" srcId="{B7758204-F8C1-4E3F-9EDD-7D9F66937FC3}" destId="{624CA497-A8BC-48B6-BEDB-7675BD0466F3}" srcOrd="1" destOrd="0" presId="urn:microsoft.com/office/officeart/2005/8/layout/hierarchy1"/>
    <dgm:cxn modelId="{E8AA313F-40DE-45F5-9975-9CA239B0400C}" type="presParOf" srcId="{2C413F37-FA8D-490D-B286-1555046A5532}" destId="{21C1DA4A-3E49-4569-BEA7-9DEF9A5986E7}" srcOrd="2" destOrd="0" presId="urn:microsoft.com/office/officeart/2005/8/layout/hierarchy1"/>
    <dgm:cxn modelId="{3B616FAA-C455-4C34-9B52-733951107D07}" type="presParOf" srcId="{2C413F37-FA8D-490D-B286-1555046A5532}" destId="{5C2C3287-9344-4056-BE6F-568A4EC513C7}" srcOrd="3" destOrd="0" presId="urn:microsoft.com/office/officeart/2005/8/layout/hierarchy1"/>
    <dgm:cxn modelId="{8E189FD2-D8AA-4BA6-91AB-3526E43F5F83}" type="presParOf" srcId="{5C2C3287-9344-4056-BE6F-568A4EC513C7}" destId="{0476ABE8-8BFC-489C-B142-58BD487208C9}" srcOrd="0" destOrd="0" presId="urn:microsoft.com/office/officeart/2005/8/layout/hierarchy1"/>
    <dgm:cxn modelId="{A2624A58-0D89-4F4A-A674-FACA55F0DF16}" type="presParOf" srcId="{0476ABE8-8BFC-489C-B142-58BD487208C9}" destId="{731665F1-47CA-4D6F-90CC-C12680903B93}" srcOrd="0" destOrd="0" presId="urn:microsoft.com/office/officeart/2005/8/layout/hierarchy1"/>
    <dgm:cxn modelId="{041DA71C-E606-43A2-8B5D-8BB94E916227}" type="presParOf" srcId="{0476ABE8-8BFC-489C-B142-58BD487208C9}" destId="{2F6830A1-2D82-421D-AAAD-469051274509}" srcOrd="1" destOrd="0" presId="urn:microsoft.com/office/officeart/2005/8/layout/hierarchy1"/>
    <dgm:cxn modelId="{A2DDDACC-4EF1-4ACB-914C-F525E3004215}" type="presParOf" srcId="{5C2C3287-9344-4056-BE6F-568A4EC513C7}" destId="{940EA7A0-6CA5-4C89-9139-21BDB941C9BE}" srcOrd="1" destOrd="0" presId="urn:microsoft.com/office/officeart/2005/8/layout/hierarchy1"/>
    <dgm:cxn modelId="{94CBF121-425E-4B0F-B4FF-35D45002E556}" type="presParOf" srcId="{1E8C849C-E848-41A4-B251-91452DD6DE56}" destId="{ACF5C5C0-3230-4E7F-AF53-C4605D2DCFE4}" srcOrd="2" destOrd="0" presId="urn:microsoft.com/office/officeart/2005/8/layout/hierarchy1"/>
    <dgm:cxn modelId="{82502063-BE5E-476B-AD0C-D5F4FF82EC39}" type="presParOf" srcId="{1E8C849C-E848-41A4-B251-91452DD6DE56}" destId="{727EFB6D-EC95-43F0-BF87-7C482EAC56F4}" srcOrd="3" destOrd="0" presId="urn:microsoft.com/office/officeart/2005/8/layout/hierarchy1"/>
    <dgm:cxn modelId="{524B1E54-D664-47A2-BD2A-F2A302BB4D00}" type="presParOf" srcId="{727EFB6D-EC95-43F0-BF87-7C482EAC56F4}" destId="{D98B20E5-0D5B-46A6-B6A2-21059D45B545}" srcOrd="0" destOrd="0" presId="urn:microsoft.com/office/officeart/2005/8/layout/hierarchy1"/>
    <dgm:cxn modelId="{2CD581B3-8B04-470C-96BA-5A43DBB37E42}" type="presParOf" srcId="{D98B20E5-0D5B-46A6-B6A2-21059D45B545}" destId="{035BC5A3-E6FE-42CE-921B-50DF5959A3EA}" srcOrd="0" destOrd="0" presId="urn:microsoft.com/office/officeart/2005/8/layout/hierarchy1"/>
    <dgm:cxn modelId="{85A1B338-7D66-4F39-8CA8-7A154B8FD616}" type="presParOf" srcId="{D98B20E5-0D5B-46A6-B6A2-21059D45B545}" destId="{D3B9848F-87CB-4697-A360-0870530132B6}" srcOrd="1" destOrd="0" presId="urn:microsoft.com/office/officeart/2005/8/layout/hierarchy1"/>
    <dgm:cxn modelId="{82406E08-C0E5-48B5-9C79-ADE3F742FFEB}" type="presParOf" srcId="{727EFB6D-EC95-43F0-BF87-7C482EAC56F4}" destId="{4F0393A8-D5E9-4E9F-AF8F-44651B82F00F}" srcOrd="1" destOrd="0" presId="urn:microsoft.com/office/officeart/2005/8/layout/hierarchy1"/>
    <dgm:cxn modelId="{4C723A1D-9DEE-48C8-BA9D-AB5FF61B919C}" type="presParOf" srcId="{1E8C849C-E848-41A4-B251-91452DD6DE56}" destId="{8A0FAE5B-9408-486E-86EB-166ED6358B3C}" srcOrd="4" destOrd="0" presId="urn:microsoft.com/office/officeart/2005/8/layout/hierarchy1"/>
    <dgm:cxn modelId="{89D101F6-F1F4-4070-A92E-C023C702010B}" type="presParOf" srcId="{1E8C849C-E848-41A4-B251-91452DD6DE56}" destId="{F6148FEB-D2EE-4BE5-BEA7-5A049900E1B4}" srcOrd="5" destOrd="0" presId="urn:microsoft.com/office/officeart/2005/8/layout/hierarchy1"/>
    <dgm:cxn modelId="{FFE62E21-DFA6-479A-9179-5D36C4044033}" type="presParOf" srcId="{F6148FEB-D2EE-4BE5-BEA7-5A049900E1B4}" destId="{AB3FE19E-6D4D-4B02-8D2A-6478BCF2B753}" srcOrd="0" destOrd="0" presId="urn:microsoft.com/office/officeart/2005/8/layout/hierarchy1"/>
    <dgm:cxn modelId="{73B96ACF-FE3B-4031-8DF1-961008E46EB6}" type="presParOf" srcId="{AB3FE19E-6D4D-4B02-8D2A-6478BCF2B753}" destId="{1F417BEA-2AE9-4823-A41F-C7C031E233A0}" srcOrd="0" destOrd="0" presId="urn:microsoft.com/office/officeart/2005/8/layout/hierarchy1"/>
    <dgm:cxn modelId="{954EC73A-E519-48CB-AF38-940C9570157B}" type="presParOf" srcId="{AB3FE19E-6D4D-4B02-8D2A-6478BCF2B753}" destId="{8E3CC6B7-88D6-42EA-8C71-F5883C061188}" srcOrd="1" destOrd="0" presId="urn:microsoft.com/office/officeart/2005/8/layout/hierarchy1"/>
    <dgm:cxn modelId="{367CEB5C-9177-41F0-85A1-EB3B8C52C9F0}" type="presParOf" srcId="{F6148FEB-D2EE-4BE5-BEA7-5A049900E1B4}" destId="{B5E77D73-1DFB-447A-B322-20B9F0E20E53}" srcOrd="1" destOrd="0" presId="urn:microsoft.com/office/officeart/2005/8/layout/hierarchy1"/>
    <dgm:cxn modelId="{197970D0-198C-4E5D-819E-944AFC9BD31B}" type="presParOf" srcId="{1E8C849C-E848-41A4-B251-91452DD6DE56}" destId="{C4F33543-4948-45B1-9281-BB184AD02762}" srcOrd="6" destOrd="0" presId="urn:microsoft.com/office/officeart/2005/8/layout/hierarchy1"/>
    <dgm:cxn modelId="{A406920B-2836-4CCA-9CBD-DF3AB4331CE4}" type="presParOf" srcId="{1E8C849C-E848-41A4-B251-91452DD6DE56}" destId="{CB3E2110-4291-424D-94FB-7BB6F71CA5B9}" srcOrd="7" destOrd="0" presId="urn:microsoft.com/office/officeart/2005/8/layout/hierarchy1"/>
    <dgm:cxn modelId="{8273D8F1-CF69-49C8-9D9B-0F45D6C39374}" type="presParOf" srcId="{CB3E2110-4291-424D-94FB-7BB6F71CA5B9}" destId="{CC241FB0-F1EE-414F-8653-CFA4D4825D42}" srcOrd="0" destOrd="0" presId="urn:microsoft.com/office/officeart/2005/8/layout/hierarchy1"/>
    <dgm:cxn modelId="{2C144AE1-66CD-431A-B432-E83D522DB208}" type="presParOf" srcId="{CC241FB0-F1EE-414F-8653-CFA4D4825D42}" destId="{77BB4DE8-FB3B-45BE-B52E-A03A12FB7A02}" srcOrd="0" destOrd="0" presId="urn:microsoft.com/office/officeart/2005/8/layout/hierarchy1"/>
    <dgm:cxn modelId="{E6904ED1-3F11-4D8C-AD25-B20D61EEE442}" type="presParOf" srcId="{CC241FB0-F1EE-414F-8653-CFA4D4825D42}" destId="{9A9104B8-13B6-4A08-99E7-CCBDE68234F9}" srcOrd="1" destOrd="0" presId="urn:microsoft.com/office/officeart/2005/8/layout/hierarchy1"/>
    <dgm:cxn modelId="{4FF659AE-0904-4B9B-AE7B-50C2A6D3D177}" type="presParOf" srcId="{CB3E2110-4291-424D-94FB-7BB6F71CA5B9}" destId="{CBA9C9FC-CF40-4535-B41F-CF1B6D9854EA}" srcOrd="1" destOrd="0" presId="urn:microsoft.com/office/officeart/2005/8/layout/hierarchy1"/>
    <dgm:cxn modelId="{E30069D2-DEB4-4C26-8523-3C3BFCAA06C0}" type="presParOf" srcId="{CBA9C9FC-CF40-4535-B41F-CF1B6D9854EA}" destId="{BA336579-0393-419E-A3DF-A2D8770A8626}" srcOrd="0" destOrd="0" presId="urn:microsoft.com/office/officeart/2005/8/layout/hierarchy1"/>
    <dgm:cxn modelId="{22065659-3D52-4105-9315-AC3CAE594BD3}" type="presParOf" srcId="{CBA9C9FC-CF40-4535-B41F-CF1B6D9854EA}" destId="{4946DFC9-4579-432C-9D75-6430A43F7937}" srcOrd="1" destOrd="0" presId="urn:microsoft.com/office/officeart/2005/8/layout/hierarchy1"/>
    <dgm:cxn modelId="{A6E91388-070D-4245-AC25-BDEFBDC998E2}" type="presParOf" srcId="{4946DFC9-4579-432C-9D75-6430A43F7937}" destId="{58C386DE-521C-4753-8A07-820A16DA5DA2}" srcOrd="0" destOrd="0" presId="urn:microsoft.com/office/officeart/2005/8/layout/hierarchy1"/>
    <dgm:cxn modelId="{E6C70392-0F68-4AB2-9C66-AF7335B40D2C}" type="presParOf" srcId="{58C386DE-521C-4753-8A07-820A16DA5DA2}" destId="{10A29165-32AD-4905-BC58-35721AEA0F29}" srcOrd="0" destOrd="0" presId="urn:microsoft.com/office/officeart/2005/8/layout/hierarchy1"/>
    <dgm:cxn modelId="{3C86DE13-3604-42EC-90EC-C4CA4A24A684}" type="presParOf" srcId="{58C386DE-521C-4753-8A07-820A16DA5DA2}" destId="{A715207B-F3FD-491B-A28E-6FA5A2CA4E9D}" srcOrd="1" destOrd="0" presId="urn:microsoft.com/office/officeart/2005/8/layout/hierarchy1"/>
    <dgm:cxn modelId="{ECE50863-18A1-483E-B873-E7B3ADE40AA6}" type="presParOf" srcId="{4946DFC9-4579-432C-9D75-6430A43F7937}" destId="{F2A3A5F3-C0F7-4033-9C19-DC71B3881C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DF6EE-EEAA-4A3C-8E25-00C37E4DE7C3}">
      <dsp:nvSpPr>
        <dsp:cNvPr id="0" name=""/>
        <dsp:cNvSpPr/>
      </dsp:nvSpPr>
      <dsp:spPr>
        <a:xfrm>
          <a:off x="914398" y="1371602"/>
          <a:ext cx="2156730" cy="10813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Democracy</a:t>
          </a:r>
          <a:endParaRPr lang="en-US" sz="2800" kern="1200" dirty="0"/>
        </a:p>
      </dsp:txBody>
      <dsp:txXfrm>
        <a:off x="946070" y="1403274"/>
        <a:ext cx="2093386" cy="1018018"/>
      </dsp:txXfrm>
    </dsp:sp>
    <dsp:sp modelId="{67A72B39-344E-4D45-BD81-1E461C054DE1}">
      <dsp:nvSpPr>
        <dsp:cNvPr id="0" name=""/>
        <dsp:cNvSpPr/>
      </dsp:nvSpPr>
      <dsp:spPr>
        <a:xfrm>
          <a:off x="3586586" y="1361477"/>
          <a:ext cx="2211423" cy="10996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197890"/>
            <a:satOff val="2925"/>
            <a:lumOff val="52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197890"/>
              <a:satOff val="2925"/>
              <a:lumOff val="523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Theocracy</a:t>
          </a:r>
          <a:endParaRPr lang="en-US" sz="2700" kern="1200" dirty="0"/>
        </a:p>
      </dsp:txBody>
      <dsp:txXfrm>
        <a:off x="3618794" y="1393685"/>
        <a:ext cx="2147007" cy="1035249"/>
      </dsp:txXfrm>
    </dsp:sp>
    <dsp:sp modelId="{FA42BE4A-CC10-4106-B166-BBE6E90E135B}">
      <dsp:nvSpPr>
        <dsp:cNvPr id="0" name=""/>
        <dsp:cNvSpPr/>
      </dsp:nvSpPr>
      <dsp:spPr>
        <a:xfrm>
          <a:off x="3124201" y="2959696"/>
          <a:ext cx="503396" cy="503396"/>
        </a:xfrm>
        <a:prstGeom prst="triangle">
          <a:avLst/>
        </a:prstGeom>
        <a:solidFill>
          <a:schemeClr val="accent2">
            <a:tint val="40000"/>
            <a:alpha val="90000"/>
            <a:hueOff val="4395780"/>
            <a:satOff val="5849"/>
            <a:lumOff val="10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395780"/>
              <a:satOff val="5849"/>
              <a:lumOff val="1046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0C8A8F-4C2F-4080-9D05-73AE637A9CD2}">
      <dsp:nvSpPr>
        <dsp:cNvPr id="0" name=""/>
        <dsp:cNvSpPr/>
      </dsp:nvSpPr>
      <dsp:spPr>
        <a:xfrm>
          <a:off x="1857692" y="2748941"/>
          <a:ext cx="3020377" cy="204043"/>
        </a:xfrm>
        <a:prstGeom prst="rect">
          <a:avLst/>
        </a:prstGeom>
        <a:solidFill>
          <a:schemeClr val="accent2">
            <a:tint val="40000"/>
            <a:alpha val="90000"/>
            <a:hueOff val="6593669"/>
            <a:satOff val="8774"/>
            <a:lumOff val="15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7DFB5-481B-4F20-9367-BC2ED281DA22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Legislative</a:t>
          </a:r>
          <a:endParaRPr lang="en-US" sz="3500" kern="1200" dirty="0"/>
        </a:p>
      </dsp:txBody>
      <dsp:txXfrm>
        <a:off x="0" y="3059187"/>
        <a:ext cx="6096000" cy="1004093"/>
      </dsp:txXfrm>
    </dsp:sp>
    <dsp:sp modelId="{6CD807DA-F773-41F3-BE8E-14E1591D44D5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Executive</a:t>
          </a:r>
          <a:endParaRPr lang="en-US" sz="3500" kern="1200" dirty="0"/>
        </a:p>
      </dsp:txBody>
      <dsp:txXfrm rot="10800000">
        <a:off x="0" y="1529953"/>
        <a:ext cx="6096000" cy="1003437"/>
      </dsp:txXfrm>
    </dsp:sp>
    <dsp:sp modelId="{EFE6DF2E-415E-472D-BD33-A41A05A35D3E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Judicial</a:t>
          </a:r>
          <a:endParaRPr lang="en-US" sz="3500" kern="1200" dirty="0"/>
        </a:p>
      </dsp:txBody>
      <dsp:txXfrm rot="10800000">
        <a:off x="0" y="0"/>
        <a:ext cx="6096000" cy="100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36579-0393-419E-A3DF-A2D8770A8626}">
      <dsp:nvSpPr>
        <dsp:cNvPr id="0" name=""/>
        <dsp:cNvSpPr/>
      </dsp:nvSpPr>
      <dsp:spPr>
        <a:xfrm>
          <a:off x="4232337" y="3689271"/>
          <a:ext cx="1447691" cy="1208858"/>
        </a:xfrm>
        <a:custGeom>
          <a:avLst/>
          <a:gdLst/>
          <a:ahLst/>
          <a:cxnLst/>
          <a:rect l="0" t="0" r="0" b="0"/>
          <a:pathLst>
            <a:path>
              <a:moveTo>
                <a:pt x="1447691" y="0"/>
              </a:moveTo>
              <a:lnTo>
                <a:pt x="1447691" y="1093831"/>
              </a:lnTo>
              <a:lnTo>
                <a:pt x="0" y="1093831"/>
              </a:lnTo>
              <a:lnTo>
                <a:pt x="0" y="12088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33543-4948-45B1-9281-BB184AD02762}">
      <dsp:nvSpPr>
        <dsp:cNvPr id="0" name=""/>
        <dsp:cNvSpPr/>
      </dsp:nvSpPr>
      <dsp:spPr>
        <a:xfrm>
          <a:off x="2483834" y="2618114"/>
          <a:ext cx="3196194" cy="1143912"/>
        </a:xfrm>
        <a:custGeom>
          <a:avLst/>
          <a:gdLst/>
          <a:ahLst/>
          <a:cxnLst/>
          <a:rect l="0" t="0" r="0" b="0"/>
          <a:pathLst>
            <a:path>
              <a:moveTo>
                <a:pt x="0" y="1143912"/>
              </a:moveTo>
              <a:lnTo>
                <a:pt x="31961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FAE5B-9408-486E-86EB-166ED6358B3C}">
      <dsp:nvSpPr>
        <dsp:cNvPr id="0" name=""/>
        <dsp:cNvSpPr/>
      </dsp:nvSpPr>
      <dsp:spPr>
        <a:xfrm>
          <a:off x="2483834" y="2825164"/>
          <a:ext cx="5409331" cy="936862"/>
        </a:xfrm>
        <a:custGeom>
          <a:avLst/>
          <a:gdLst/>
          <a:ahLst/>
          <a:cxnLst/>
          <a:rect l="0" t="0" r="0" b="0"/>
          <a:pathLst>
            <a:path>
              <a:moveTo>
                <a:pt x="0" y="936862"/>
              </a:moveTo>
              <a:lnTo>
                <a:pt x="540933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5C5C0-3230-4E7F-AF53-C4605D2DCFE4}">
      <dsp:nvSpPr>
        <dsp:cNvPr id="0" name=""/>
        <dsp:cNvSpPr/>
      </dsp:nvSpPr>
      <dsp:spPr>
        <a:xfrm>
          <a:off x="2483834" y="2625746"/>
          <a:ext cx="1646829" cy="1136280"/>
        </a:xfrm>
        <a:custGeom>
          <a:avLst/>
          <a:gdLst/>
          <a:ahLst/>
          <a:cxnLst/>
          <a:rect l="0" t="0" r="0" b="0"/>
          <a:pathLst>
            <a:path>
              <a:moveTo>
                <a:pt x="0" y="1136280"/>
              </a:moveTo>
              <a:lnTo>
                <a:pt x="16468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1DA4A-3E49-4569-BEA7-9DEF9A5986E7}">
      <dsp:nvSpPr>
        <dsp:cNvPr id="0" name=""/>
        <dsp:cNvSpPr/>
      </dsp:nvSpPr>
      <dsp:spPr>
        <a:xfrm>
          <a:off x="4323572" y="1064346"/>
          <a:ext cx="91440" cy="294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089"/>
              </a:lnTo>
              <a:lnTo>
                <a:pt x="62595" y="179089"/>
              </a:lnTo>
              <a:lnTo>
                <a:pt x="62595" y="294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1C04-B802-439F-846E-2F2F07074E95}">
      <dsp:nvSpPr>
        <dsp:cNvPr id="0" name=""/>
        <dsp:cNvSpPr/>
      </dsp:nvSpPr>
      <dsp:spPr>
        <a:xfrm>
          <a:off x="869802" y="1064346"/>
          <a:ext cx="3499489" cy="1556555"/>
        </a:xfrm>
        <a:custGeom>
          <a:avLst/>
          <a:gdLst/>
          <a:ahLst/>
          <a:cxnLst/>
          <a:rect l="0" t="0" r="0" b="0"/>
          <a:pathLst>
            <a:path>
              <a:moveTo>
                <a:pt x="3499489" y="0"/>
              </a:moveTo>
              <a:lnTo>
                <a:pt x="3499489" y="1441527"/>
              </a:lnTo>
              <a:lnTo>
                <a:pt x="0" y="1441527"/>
              </a:lnTo>
              <a:lnTo>
                <a:pt x="0" y="1556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A563C-AD29-43CE-95BF-EED7A9A293D1}">
      <dsp:nvSpPr>
        <dsp:cNvPr id="0" name=""/>
        <dsp:cNvSpPr/>
      </dsp:nvSpPr>
      <dsp:spPr>
        <a:xfrm>
          <a:off x="2483834" y="380520"/>
          <a:ext cx="1885457" cy="3381506"/>
        </a:xfrm>
        <a:custGeom>
          <a:avLst/>
          <a:gdLst/>
          <a:ahLst/>
          <a:cxnLst/>
          <a:rect l="0" t="0" r="0" b="0"/>
          <a:pathLst>
            <a:path>
              <a:moveTo>
                <a:pt x="0" y="3381506"/>
              </a:moveTo>
              <a:lnTo>
                <a:pt x="18854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50B37-51E1-4843-B2F4-D6F9D5E109F2}">
      <dsp:nvSpPr>
        <dsp:cNvPr id="0" name=""/>
        <dsp:cNvSpPr/>
      </dsp:nvSpPr>
      <dsp:spPr>
        <a:xfrm>
          <a:off x="1801125" y="2338481"/>
          <a:ext cx="1365418" cy="1423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063CB-600F-4330-B1C9-0B52FB312275}">
      <dsp:nvSpPr>
        <dsp:cNvPr id="0" name=""/>
        <dsp:cNvSpPr/>
      </dsp:nvSpPr>
      <dsp:spPr>
        <a:xfrm>
          <a:off x="1939088" y="2469547"/>
          <a:ext cx="1365418" cy="1423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Guardian Council</a:t>
          </a:r>
          <a:endParaRPr lang="en-US" sz="1800" kern="1200" dirty="0"/>
        </a:p>
      </dsp:txBody>
      <dsp:txXfrm>
        <a:off x="1979080" y="2509539"/>
        <a:ext cx="1285434" cy="1343561"/>
      </dsp:txXfrm>
    </dsp:sp>
    <dsp:sp modelId="{5309892B-F92D-458B-A205-6B2FA12CC4B9}">
      <dsp:nvSpPr>
        <dsp:cNvPr id="0" name=""/>
        <dsp:cNvSpPr/>
      </dsp:nvSpPr>
      <dsp:spPr>
        <a:xfrm>
          <a:off x="2573677" y="380520"/>
          <a:ext cx="3591228" cy="683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D2C29-BDD6-4F10-B275-8761BD34D9F6}">
      <dsp:nvSpPr>
        <dsp:cNvPr id="0" name=""/>
        <dsp:cNvSpPr/>
      </dsp:nvSpPr>
      <dsp:spPr>
        <a:xfrm>
          <a:off x="2711641" y="511586"/>
          <a:ext cx="3591228" cy="683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Supreme Leader</a:t>
          </a:r>
          <a:endParaRPr lang="en-US" sz="1800" kern="1200" dirty="0"/>
        </a:p>
      </dsp:txBody>
      <dsp:txXfrm>
        <a:off x="2731670" y="531615"/>
        <a:ext cx="3551170" cy="643767"/>
      </dsp:txXfrm>
    </dsp:sp>
    <dsp:sp modelId="{D75189C2-D657-4EAE-B15F-D181A02ACC98}">
      <dsp:nvSpPr>
        <dsp:cNvPr id="0" name=""/>
        <dsp:cNvSpPr/>
      </dsp:nvSpPr>
      <dsp:spPr>
        <a:xfrm>
          <a:off x="241665" y="2620901"/>
          <a:ext cx="1256275" cy="1414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265B9-8C1D-4D65-9DD2-076791663177}">
      <dsp:nvSpPr>
        <dsp:cNvPr id="0" name=""/>
        <dsp:cNvSpPr/>
      </dsp:nvSpPr>
      <dsp:spPr>
        <a:xfrm>
          <a:off x="379628" y="2751966"/>
          <a:ext cx="1256275" cy="1414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Assembly of Religious Experts</a:t>
          </a:r>
          <a:endParaRPr lang="en-US" sz="1800" kern="1200" dirty="0"/>
        </a:p>
      </dsp:txBody>
      <dsp:txXfrm>
        <a:off x="416423" y="2788761"/>
        <a:ext cx="1182685" cy="1341203"/>
      </dsp:txXfrm>
    </dsp:sp>
    <dsp:sp modelId="{731665F1-47CA-4D6F-90CC-C12680903B93}">
      <dsp:nvSpPr>
        <dsp:cNvPr id="0" name=""/>
        <dsp:cNvSpPr/>
      </dsp:nvSpPr>
      <dsp:spPr>
        <a:xfrm>
          <a:off x="3404345" y="1358462"/>
          <a:ext cx="1963643" cy="79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830A1-2D82-421D-AAAD-469051274509}">
      <dsp:nvSpPr>
        <dsp:cNvPr id="0" name=""/>
        <dsp:cNvSpPr/>
      </dsp:nvSpPr>
      <dsp:spPr>
        <a:xfrm>
          <a:off x="3542309" y="1489528"/>
          <a:ext cx="1963643" cy="79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Expediency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Council</a:t>
          </a:r>
          <a:endParaRPr lang="en-US" sz="1800" kern="1200" dirty="0"/>
        </a:p>
      </dsp:txBody>
      <dsp:txXfrm>
        <a:off x="3565496" y="1512715"/>
        <a:ext cx="1917269" cy="745289"/>
      </dsp:txXfrm>
    </dsp:sp>
    <dsp:sp modelId="{035BC5A3-E6FE-42CE-921B-50DF5959A3EA}">
      <dsp:nvSpPr>
        <dsp:cNvPr id="0" name=""/>
        <dsp:cNvSpPr/>
      </dsp:nvSpPr>
      <dsp:spPr>
        <a:xfrm>
          <a:off x="3532363" y="2625746"/>
          <a:ext cx="1196600" cy="1118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848F-87CB-4697-A360-0870530132B6}">
      <dsp:nvSpPr>
        <dsp:cNvPr id="0" name=""/>
        <dsp:cNvSpPr/>
      </dsp:nvSpPr>
      <dsp:spPr>
        <a:xfrm>
          <a:off x="3670327" y="2756811"/>
          <a:ext cx="1196600" cy="1118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President</a:t>
          </a:r>
          <a:endParaRPr lang="en-US" sz="1800" kern="1200" dirty="0"/>
        </a:p>
      </dsp:txBody>
      <dsp:txXfrm>
        <a:off x="3703097" y="2789581"/>
        <a:ext cx="1131060" cy="1053319"/>
      </dsp:txXfrm>
    </dsp:sp>
    <dsp:sp modelId="{1F417BEA-2AE9-4823-A41F-C7C031E233A0}">
      <dsp:nvSpPr>
        <dsp:cNvPr id="0" name=""/>
        <dsp:cNvSpPr/>
      </dsp:nvSpPr>
      <dsp:spPr>
        <a:xfrm>
          <a:off x="7217403" y="2825164"/>
          <a:ext cx="1351523" cy="104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C6B7-88D6-42EA-8C71-F5883C061188}">
      <dsp:nvSpPr>
        <dsp:cNvPr id="0" name=""/>
        <dsp:cNvSpPr/>
      </dsp:nvSpPr>
      <dsp:spPr>
        <a:xfrm>
          <a:off x="7355367" y="2956229"/>
          <a:ext cx="1351523" cy="1046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Judiciary</a:t>
          </a:r>
          <a:endParaRPr lang="en-US" sz="1800" kern="1200" dirty="0"/>
        </a:p>
      </dsp:txBody>
      <dsp:txXfrm>
        <a:off x="7386019" y="2986881"/>
        <a:ext cx="1290219" cy="985237"/>
      </dsp:txXfrm>
    </dsp:sp>
    <dsp:sp modelId="{77BB4DE8-FB3B-45BE-B52E-A03A12FB7A02}">
      <dsp:nvSpPr>
        <dsp:cNvPr id="0" name=""/>
        <dsp:cNvSpPr/>
      </dsp:nvSpPr>
      <dsp:spPr>
        <a:xfrm>
          <a:off x="5123647" y="2618114"/>
          <a:ext cx="1112762" cy="1071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104B8-13B6-4A08-99E7-CCBDE68234F9}">
      <dsp:nvSpPr>
        <dsp:cNvPr id="0" name=""/>
        <dsp:cNvSpPr/>
      </dsp:nvSpPr>
      <dsp:spPr>
        <a:xfrm>
          <a:off x="5261611" y="2749179"/>
          <a:ext cx="1112762" cy="1071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Majles</a:t>
          </a:r>
          <a:endParaRPr lang="en-US" sz="1800" kern="1200" dirty="0"/>
        </a:p>
      </dsp:txBody>
      <dsp:txXfrm>
        <a:off x="5292984" y="2780552"/>
        <a:ext cx="1050016" cy="1008411"/>
      </dsp:txXfrm>
    </dsp:sp>
    <dsp:sp modelId="{10A29165-32AD-4905-BC58-35721AEA0F29}">
      <dsp:nvSpPr>
        <dsp:cNvPr id="0" name=""/>
        <dsp:cNvSpPr/>
      </dsp:nvSpPr>
      <dsp:spPr>
        <a:xfrm>
          <a:off x="2757639" y="4898130"/>
          <a:ext cx="2949395" cy="591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207B-F3FD-491B-A28E-6FA5A2CA4E9D}">
      <dsp:nvSpPr>
        <dsp:cNvPr id="0" name=""/>
        <dsp:cNvSpPr/>
      </dsp:nvSpPr>
      <dsp:spPr>
        <a:xfrm>
          <a:off x="2895603" y="5029196"/>
          <a:ext cx="2949395" cy="591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Electorate</a:t>
          </a:r>
          <a:endParaRPr lang="en-US" sz="1800" kern="1200" dirty="0"/>
        </a:p>
      </dsp:txBody>
      <dsp:txXfrm>
        <a:off x="2912922" y="5046515"/>
        <a:ext cx="2914757" cy="55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0FF3-8761-4EC8-B7A8-3A571C389BB5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8B91-F2D2-4181-A0CE-EE2FEDEE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Saudi Arabia; </a:t>
            </a:r>
          </a:p>
          <a:p>
            <a:pPr marL="228600" indent="-228600">
              <a:buAutoNum type="arabicPeriod"/>
            </a:pPr>
            <a:r>
              <a:rPr lang="en-US" dirty="0" smtClean="0"/>
              <a:t>Iraq;</a:t>
            </a:r>
          </a:p>
          <a:p>
            <a:pPr marL="228600" indent="-228600">
              <a:buAutoNum type="arabicPeriod"/>
            </a:pPr>
            <a:r>
              <a:rPr lang="en-US" dirty="0" smtClean="0"/>
              <a:t>Canada;</a:t>
            </a:r>
          </a:p>
          <a:p>
            <a:pPr marL="228600" indent="-228600">
              <a:buAutoNum type="arabicPeriod"/>
            </a:pPr>
            <a:r>
              <a:rPr lang="en-US" dirty="0" smtClean="0"/>
              <a:t>Iran;</a:t>
            </a:r>
          </a:p>
          <a:p>
            <a:pPr marL="228600" indent="-228600">
              <a:buAutoNum type="arabicPeriod"/>
            </a:pPr>
            <a:r>
              <a:rPr lang="en-US" dirty="0" smtClean="0"/>
              <a:t>Kuwait;</a:t>
            </a:r>
          </a:p>
          <a:p>
            <a:pPr marL="228600" indent="-228600">
              <a:buAutoNum type="arabicPeriod"/>
            </a:pPr>
            <a:r>
              <a:rPr lang="en-US" dirty="0" smtClean="0"/>
              <a:t>Venezuela;</a:t>
            </a:r>
          </a:p>
          <a:p>
            <a:pPr marL="228600" indent="-228600">
              <a:buAutoNum type="arabicPeriod"/>
            </a:pPr>
            <a:r>
              <a:rPr lang="en-US" dirty="0" smtClean="0"/>
              <a:t>UAE;</a:t>
            </a:r>
          </a:p>
          <a:p>
            <a:pPr marL="228600" indent="-228600">
              <a:buAutoNum type="arabicPeriod"/>
            </a:pPr>
            <a:r>
              <a:rPr lang="en-US" dirty="0" smtClean="0"/>
              <a:t>Russia;</a:t>
            </a:r>
          </a:p>
          <a:p>
            <a:pPr marL="0" indent="0">
              <a:buNone/>
            </a:pPr>
            <a:r>
              <a:rPr lang="en-US" dirty="0" smtClean="0"/>
              <a:t>11.</a:t>
            </a:r>
            <a:r>
              <a:rPr lang="en-US" baseline="0" dirty="0" smtClean="0"/>
              <a:t> </a:t>
            </a:r>
            <a:r>
              <a:rPr lang="en-US" baseline="0" smtClean="0"/>
              <a:t>Nigeria;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8B91-F2D2-4181-A0CE-EE2FEDEEB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2E02CE-4E16-45F7-BA14-03D4F5BC2C2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BF7664-E54A-487B-BE2F-331A2CC1A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Islamic Republic of Iran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Can theocracy and </a:t>
            </a:r>
          </a:p>
          <a:p>
            <a:r>
              <a:rPr lang="en-US" sz="3200" dirty="0" smtClean="0"/>
              <a:t>democracy co-exist?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85800"/>
            <a:ext cx="60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totallylookslike.files.wordpress.com/2008/08/sean-conner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42317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to </a:t>
            </a:r>
            <a:br>
              <a:rPr lang="en-US" dirty="0" smtClean="0"/>
            </a:br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Jurists                                 guardianship</a:t>
            </a:r>
            <a:endParaRPr lang="en-US" sz="2800" dirty="0" smtClean="0"/>
          </a:p>
          <a:p>
            <a:pPr lvl="1"/>
            <a:r>
              <a:rPr lang="en-US" sz="2800" dirty="0" smtClean="0"/>
              <a:t>Clerics should rule because they are divinely appointed to guard both the law and people.</a:t>
            </a:r>
          </a:p>
          <a:p>
            <a:pPr lvl="1"/>
            <a:r>
              <a:rPr lang="en-US" sz="2800" dirty="0" smtClean="0"/>
              <a:t>Khomeini popularized this idea and it serves as a foundation for the Iranian political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http://gdb.rferl.org/5D3B8D28-5496-4BE6-91E6-5A911E13D780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3429000" cy="231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to </a:t>
            </a:r>
            <a:br>
              <a:rPr lang="en-US" dirty="0" smtClean="0"/>
            </a:br>
            <a:r>
              <a:rPr lang="en-US" dirty="0" smtClean="0"/>
              <a:t>Political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-381000"/>
          <a:ext cx="6735762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3528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institutions and offices of government reflect both democratic and theocratic characteristics.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to </a:t>
            </a:r>
            <a:br>
              <a:rPr lang="en-US" dirty="0" smtClean="0"/>
            </a:br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Constitution</a:t>
            </a:r>
          </a:p>
          <a:p>
            <a:pPr lvl="1"/>
            <a:r>
              <a:rPr lang="en-US" dirty="0" smtClean="0"/>
              <a:t>“The unique characteristic of this Revolution, as compared with other Iranian movements of the last century, is that it is religious and Islamic.”                      </a:t>
            </a:r>
            <a:r>
              <a:rPr lang="en-US" i="1" dirty="0" smtClean="0"/>
              <a:t>from the Preamble to the Iranian Constitution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Amended in 1989 and approved by referendum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is a constitution but it is not the final authority…what do you think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Branches of Government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to </a:t>
            </a:r>
            <a:br>
              <a:rPr lang="en-US" dirty="0" smtClean="0"/>
            </a:br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Judicial branch of the government is given central importance in the Constitution</a:t>
            </a:r>
          </a:p>
          <a:p>
            <a:endParaRPr lang="en-US" dirty="0" smtClean="0"/>
          </a:p>
          <a:p>
            <a:r>
              <a:rPr lang="en-US" dirty="0" smtClean="0"/>
              <a:t>Why do you think this 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Appointed by the Assembly of Religious Experts</a:t>
            </a:r>
          </a:p>
          <a:p>
            <a:pPr>
              <a:buNone/>
            </a:pPr>
            <a:r>
              <a:rPr lang="en-US" dirty="0" smtClean="0"/>
              <a:t>HE CAN…</a:t>
            </a:r>
          </a:p>
          <a:p>
            <a:r>
              <a:rPr lang="en-US" dirty="0" smtClean="0"/>
              <a:t>Eliminate Presidential Candidates</a:t>
            </a:r>
          </a:p>
          <a:p>
            <a:r>
              <a:rPr lang="en-US" dirty="0" smtClean="0"/>
              <a:t>Can Dismiss the President</a:t>
            </a:r>
          </a:p>
          <a:p>
            <a:r>
              <a:rPr lang="en-US" dirty="0" smtClean="0"/>
              <a:t>Command the Armed                                                      Forces/Declare War</a:t>
            </a:r>
          </a:p>
          <a:p>
            <a:r>
              <a:rPr lang="en-US" dirty="0" smtClean="0"/>
              <a:t>Appoint/Remove Judges</a:t>
            </a:r>
          </a:p>
          <a:p>
            <a:r>
              <a:rPr lang="en-US" dirty="0" smtClean="0"/>
              <a:t>Nominate 6 members of                                       the Guardian Council</a:t>
            </a:r>
          </a:p>
          <a:p>
            <a:r>
              <a:rPr lang="en-US" dirty="0" smtClean="0"/>
              <a:t>Mediates between                                       government branches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http://blogs.cqpolitics.com/trailmix/Khamene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799"/>
            <a:ext cx="3124200" cy="428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32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Elected to a 4-year term</a:t>
            </a:r>
          </a:p>
          <a:p>
            <a:pPr>
              <a:buNone/>
            </a:pPr>
            <a:r>
              <a:rPr lang="en-US" dirty="0" smtClean="0"/>
              <a:t>Iran is a unicameral legislature (kind of…)</a:t>
            </a:r>
          </a:p>
          <a:p>
            <a:r>
              <a:rPr lang="en-US" dirty="0" smtClean="0"/>
              <a:t>Makes laws (w/ Guardian Council approval)</a:t>
            </a:r>
          </a:p>
          <a:p>
            <a:r>
              <a:rPr lang="en-US" dirty="0" smtClean="0"/>
              <a:t>Interprets laws (as long they don’t contradict)</a:t>
            </a:r>
          </a:p>
          <a:p>
            <a:r>
              <a:rPr lang="en-US" dirty="0" smtClean="0"/>
              <a:t>Appoints 6 of the 12 Guardian Council members (from a list chosen by the Chief Judge).</a:t>
            </a:r>
          </a:p>
          <a:p>
            <a:r>
              <a:rPr lang="en-US" dirty="0" smtClean="0"/>
              <a:t>Investigates                                               complaints                                                          about government</a:t>
            </a:r>
          </a:p>
          <a:p>
            <a:r>
              <a:rPr lang="en-US" dirty="0" smtClean="0"/>
              <a:t>Approves budgets</a:t>
            </a:r>
            <a:endParaRPr lang="en-US" dirty="0"/>
          </a:p>
        </p:txBody>
      </p:sp>
      <p:pic>
        <p:nvPicPr>
          <p:cNvPr id="30722" name="Picture 2" descr="http://www.iranchamber.com/government/articles/images/majles1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89327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Guardian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988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12 Clerics – 6 chosen by Leader, 6 by Chief Judge (and then approved by the </a:t>
            </a:r>
            <a:r>
              <a:rPr lang="en-US" dirty="0" err="1" smtClean="0"/>
              <a:t>Majles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They can…</a:t>
            </a:r>
          </a:p>
          <a:p>
            <a:r>
              <a:rPr lang="en-US" dirty="0" smtClean="0"/>
              <a:t>Approve or reject bills passed by the </a:t>
            </a:r>
            <a:r>
              <a:rPr lang="en-US" dirty="0" err="1" smtClean="0"/>
              <a:t>Majles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Their role is to make sure that all law is consistent with </a:t>
            </a:r>
            <a:r>
              <a:rPr lang="en-US" dirty="0" err="1" smtClean="0"/>
              <a:t>shari’a</a:t>
            </a:r>
            <a:r>
              <a:rPr lang="en-US" dirty="0" smtClean="0"/>
              <a:t> (law derived from the Koran)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Expediency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32 Members – all appointed by the Supreme Leader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Expediency Council was created  by Khomeini to resolve disputes b/w the Guardian Council and the </a:t>
            </a:r>
            <a:r>
              <a:rPr lang="en-US" dirty="0" err="1" smtClean="0"/>
              <a:t>Majles</a:t>
            </a:r>
            <a:r>
              <a:rPr lang="en-US" dirty="0" smtClean="0"/>
              <a:t> because they were always fighting.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 you think they were fighting about?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study Iran?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Iran is in the Middle East and it’s predominantly Muslim.</a:t>
            </a:r>
          </a:p>
          <a:p>
            <a:r>
              <a:rPr lang="en-US" dirty="0" smtClean="0"/>
              <a:t>Iran’s government is ruled by clerics, according to their interpretation of the Koran.</a:t>
            </a:r>
          </a:p>
          <a:p>
            <a:r>
              <a:rPr lang="en-US" dirty="0" smtClean="0"/>
              <a:t>Iran’s government was established in 1979 after the Islamic Revolution, making it a bit of an experiment in government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Religious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86 Elected Members </a:t>
            </a:r>
          </a:p>
          <a:p>
            <a:r>
              <a:rPr lang="en-US" dirty="0" smtClean="0"/>
              <a:t>Responsible for interpreting the Constitution</a:t>
            </a:r>
          </a:p>
          <a:p>
            <a:r>
              <a:rPr lang="en-US" dirty="0" smtClean="0"/>
              <a:t>Appoints (and can remove) the Supreme Leader</a:t>
            </a:r>
          </a:p>
          <a:p>
            <a:r>
              <a:rPr lang="en-US" dirty="0" smtClean="0"/>
              <a:t>All candidates must be approved by the Guardian Council</a:t>
            </a:r>
          </a:p>
          <a:p>
            <a:r>
              <a:rPr lang="en-US" dirty="0" smtClean="0"/>
              <a:t>Until recently, each candidate had to be a cleric with a master’s degree in Islamic theology.  Now qualifications are reduced but still very high.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27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Elected to 4 year terms, maximum 2 terms</a:t>
            </a:r>
          </a:p>
          <a:p>
            <a:pPr>
              <a:buNone/>
            </a:pPr>
            <a:r>
              <a:rPr lang="en-US" dirty="0" smtClean="0"/>
              <a:t>Must be a “pious” </a:t>
            </a:r>
            <a:r>
              <a:rPr lang="en-US" dirty="0" err="1" smtClean="0"/>
              <a:t>Shi’ia</a:t>
            </a:r>
            <a:r>
              <a:rPr lang="en-US" dirty="0" smtClean="0"/>
              <a:t> Muslim faithful to the Islamic Republic</a:t>
            </a:r>
          </a:p>
          <a:p>
            <a:r>
              <a:rPr lang="en-US" dirty="0" smtClean="0"/>
              <a:t>Highest official in government after the S. Leader</a:t>
            </a:r>
          </a:p>
          <a:p>
            <a:r>
              <a:rPr lang="en-US" dirty="0" smtClean="0"/>
              <a:t>Oversees the economy</a:t>
            </a:r>
          </a:p>
          <a:p>
            <a:r>
              <a:rPr lang="en-US" dirty="0" smtClean="0"/>
              <a:t>Signs treaties, laws, agreements</a:t>
            </a:r>
          </a:p>
          <a:p>
            <a:r>
              <a:rPr lang="en-US" dirty="0" smtClean="0"/>
              <a:t>Selects the Vice President and                                  a cabinet</a:t>
            </a:r>
          </a:p>
          <a:p>
            <a:r>
              <a:rPr lang="en-US" dirty="0" smtClean="0"/>
              <a:t>Executes policies</a:t>
            </a:r>
          </a:p>
          <a:p>
            <a:r>
              <a:rPr lang="en-US" dirty="0" smtClean="0"/>
              <a:t>Proposes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Two kinds of law…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Shari’a</a:t>
            </a:r>
            <a:r>
              <a:rPr lang="en-US" dirty="0" smtClean="0"/>
              <a:t> – centuries old, intended to embody the essence of Mohammed; sacred. Interpreted by S. Leader, Guardian Council, Assembly of R. Experts</a:t>
            </a:r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Qanun</a:t>
            </a:r>
            <a:r>
              <a:rPr lang="en-US" dirty="0" smtClean="0"/>
              <a:t> – laws passed by </a:t>
            </a:r>
            <a:r>
              <a:rPr lang="en-US" dirty="0" err="1" smtClean="0"/>
              <a:t>Majles</a:t>
            </a:r>
            <a:r>
              <a:rPr lang="en-US" dirty="0" smtClean="0"/>
              <a:t>; not sacred.</a:t>
            </a:r>
          </a:p>
          <a:p>
            <a:pPr>
              <a:buNone/>
            </a:pPr>
            <a:r>
              <a:rPr lang="en-US" dirty="0" smtClean="0"/>
              <a:t>The Chief Judge – Appointed by the S. Leader</a:t>
            </a:r>
          </a:p>
          <a:p>
            <a:r>
              <a:rPr lang="en-US" dirty="0" smtClean="0"/>
              <a:t>A strict interpretation of </a:t>
            </a:r>
            <a:r>
              <a:rPr lang="en-US" dirty="0" err="1" smtClean="0"/>
              <a:t>Shari’a</a:t>
            </a:r>
            <a:r>
              <a:rPr lang="en-US" dirty="0" smtClean="0"/>
              <a:t> that as included </a:t>
            </a:r>
            <a:r>
              <a:rPr lang="en-US" dirty="0" err="1" smtClean="0"/>
              <a:t>stonings</a:t>
            </a:r>
            <a:r>
              <a:rPr lang="en-US" dirty="0" smtClean="0"/>
              <a:t>, public executions, and live burials.</a:t>
            </a:r>
          </a:p>
          <a:p>
            <a:r>
              <a:rPr lang="en-US" dirty="0" smtClean="0"/>
              <a:t>Death sentence for adultery, drunkenness, drugs</a:t>
            </a:r>
          </a:p>
          <a:p>
            <a:r>
              <a:rPr lang="en-US" dirty="0" smtClean="0"/>
              <a:t>Today, the court imposes modern penalties such as imprisonment, fines, etc.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486400" y="1219200"/>
            <a:ext cx="1600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771900" y="4381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676400" y="42672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1430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ndi.org/files/images/Iran_2009Feb_ElectionTime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Geography ?</a:t>
            </a:r>
          </a:p>
          <a:p>
            <a:pPr lvl="1"/>
            <a:r>
              <a:rPr lang="en-US" dirty="0" smtClean="0"/>
              <a:t>Dry; Vulnerable to Invasion</a:t>
            </a:r>
          </a:p>
          <a:p>
            <a:r>
              <a:rPr lang="en-US" dirty="0" smtClean="0"/>
              <a:t>Economy?</a:t>
            </a:r>
          </a:p>
          <a:p>
            <a:pPr lvl="1"/>
            <a:r>
              <a:rPr lang="en-US" dirty="0" smtClean="0"/>
              <a:t>Oil (2</a:t>
            </a:r>
            <a:r>
              <a:rPr lang="en-US" baseline="30000" dirty="0" smtClean="0"/>
              <a:t>nd</a:t>
            </a:r>
            <a:r>
              <a:rPr lang="en-US" dirty="0" smtClean="0"/>
              <a:t> largest in Middle East,                                                       4</a:t>
            </a:r>
            <a:r>
              <a:rPr lang="en-US" baseline="30000" dirty="0" smtClean="0"/>
              <a:t>th</a:t>
            </a:r>
            <a:r>
              <a:rPr lang="en-US" dirty="0" smtClean="0"/>
              <a:t> largest in the world)</a:t>
            </a:r>
          </a:p>
          <a:p>
            <a:r>
              <a:rPr lang="en-US" dirty="0" smtClean="0"/>
              <a:t>Religion?</a:t>
            </a:r>
          </a:p>
          <a:p>
            <a:pPr lvl="1"/>
            <a:r>
              <a:rPr lang="en-US" dirty="0" err="1" smtClean="0"/>
              <a:t>Shi’ite</a:t>
            </a:r>
            <a:r>
              <a:rPr lang="en-US" dirty="0" smtClean="0"/>
              <a:t> vs. Sunni controversy</a:t>
            </a:r>
          </a:p>
          <a:p>
            <a:r>
              <a:rPr lang="en-US" dirty="0" smtClean="0"/>
              <a:t>Population/Statistics</a:t>
            </a:r>
          </a:p>
          <a:p>
            <a:pPr lvl="1"/>
            <a:r>
              <a:rPr lang="en-US" dirty="0" smtClean="0"/>
              <a:t>68 million; 83% literacy rate (for men); life expectancy -  71 years; 67% urbanization; Persian culture and language.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1219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permanent.access.gpo.gov/lps35389/2000/ir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3400"/>
            <a:ext cx="2895600" cy="311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Authoritarianism</a:t>
            </a:r>
          </a:p>
          <a:p>
            <a:r>
              <a:rPr lang="en-US" dirty="0" smtClean="0"/>
              <a:t>Union of Political and Religious Ideology</a:t>
            </a:r>
          </a:p>
          <a:p>
            <a:r>
              <a:rPr lang="en-US" dirty="0" err="1" smtClean="0"/>
              <a:t>Shi’ism</a:t>
            </a:r>
            <a:r>
              <a:rPr lang="en-US" dirty="0" smtClean="0"/>
              <a:t> – central importance</a:t>
            </a:r>
          </a:p>
          <a:p>
            <a:r>
              <a:rPr lang="en-US" dirty="0" smtClean="0"/>
              <a:t>Escaped European colonization</a:t>
            </a:r>
          </a:p>
          <a:p>
            <a:r>
              <a:rPr lang="en-US" dirty="0" smtClean="0"/>
              <a:t>Ancient Persian influence.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386840"/>
          </a:xfrm>
        </p:spPr>
        <p:txBody>
          <a:bodyPr>
            <a:normAutofit/>
          </a:bodyPr>
          <a:lstStyle/>
          <a:p>
            <a:r>
              <a:rPr lang="en-US" dirty="0" smtClean="0"/>
              <a:t>President – </a:t>
            </a:r>
            <a:r>
              <a:rPr lang="en-US" dirty="0" err="1" smtClean="0"/>
              <a:t>Mahmoud</a:t>
            </a:r>
            <a:r>
              <a:rPr lang="en-US" dirty="0" smtClean="0"/>
              <a:t> </a:t>
            </a:r>
            <a:r>
              <a:rPr lang="en-US" dirty="0" err="1" smtClean="0"/>
              <a:t>Ahmadinejad</a:t>
            </a:r>
            <a:r>
              <a:rPr lang="en-US" dirty="0" smtClean="0"/>
              <a:t> 2005 -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swordattheready.files.wordpress.com/2007/12/ahmadinej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446" y="990600"/>
            <a:ext cx="5908553" cy="395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Mohammed </a:t>
            </a:r>
            <a:r>
              <a:rPr lang="en-US" dirty="0" err="1" smtClean="0"/>
              <a:t>Khatami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President 1997-2005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29540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s://ncttva.blu.livefilestore.com/y1mOt-X2GyDzwT-v_eRUNUb3pRca_meJyEkfC5TTdJLQSy-8O8ioTKEB1PUDcjWeGoT5PJ-II_zSRJy8S1h0tPANDutPpgNhfNnIlpd1NGTCW5Sd2WCE33xNlX3WvESMY4bfilbyHAbnlRB0N7Zduv6iw/Khatami%20and%20the%20P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962400" cy="2852929"/>
          </a:xfrm>
          <a:prstGeom prst="rect">
            <a:avLst/>
          </a:prstGeom>
          <a:noFill/>
        </p:spPr>
      </p:pic>
      <p:pic>
        <p:nvPicPr>
          <p:cNvPr id="21508" name="Picture 4" descr="http://www.russiablog.org/KhatamiSmi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962400" cy="2634997"/>
          </a:xfrm>
          <a:prstGeom prst="rect">
            <a:avLst/>
          </a:prstGeom>
          <a:noFill/>
        </p:spPr>
      </p:pic>
      <p:pic>
        <p:nvPicPr>
          <p:cNvPr id="21510" name="Picture 6" descr="http://www.bibijon.org/iranimage/images/Yusufabadsynago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750377" cy="354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343400"/>
            <a:ext cx="8183880" cy="1691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Ayatollah </a:t>
            </a:r>
            <a:r>
              <a:rPr lang="en-US" dirty="0" err="1" smtClean="0"/>
              <a:t>Ruhollah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Khomenei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(Supreme) Leader: 1979 - 1989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45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www.pacificmonograph.com/media/khomene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571875" cy="5162550"/>
          </a:xfrm>
          <a:prstGeom prst="rect">
            <a:avLst/>
          </a:prstGeom>
          <a:noFill/>
        </p:spPr>
      </p:pic>
      <p:pic>
        <p:nvPicPr>
          <p:cNvPr id="18436" name="Picture 4" descr="http://top-10-list.org/wp-content/uploads/2009/07/Ruhollah-Khome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07187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93520"/>
          </a:xfrm>
        </p:spPr>
        <p:txBody>
          <a:bodyPr>
            <a:normAutofit/>
          </a:bodyPr>
          <a:lstStyle/>
          <a:p>
            <a:r>
              <a:rPr lang="en-US" dirty="0" smtClean="0"/>
              <a:t>Mohammed Reza Shah </a:t>
            </a:r>
            <a:br>
              <a:rPr lang="en-US" dirty="0" smtClean="0"/>
            </a:br>
            <a:r>
              <a:rPr lang="en-US" dirty="0" smtClean="0"/>
              <a:t>King from 1941-1979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5240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alessandromiglio.files.wordpress.com/2007/07/mohammad-reza-shah-pahlavi-of-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720" y="228600"/>
            <a:ext cx="3840480" cy="4800600"/>
          </a:xfrm>
          <a:prstGeom prst="rect">
            <a:avLst/>
          </a:prstGeom>
          <a:noFill/>
        </p:spPr>
      </p:pic>
      <p:pic>
        <p:nvPicPr>
          <p:cNvPr id="19460" name="Picture 4" descr="http://www-tc.pbs.org/wnet/wp-content/blogs.dir/2/files/2008/08/wa_img_redlines_p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599"/>
            <a:ext cx="4800600" cy="484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76800"/>
            <a:ext cx="818388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Ayatollah Ali </a:t>
            </a:r>
            <a:r>
              <a:rPr lang="en-US" dirty="0" err="1" smtClean="0">
                <a:latin typeface="+mn-lt"/>
              </a:rPr>
              <a:t>Khamenei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(Supreme) Leader:  1989 -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9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436621">
            <a:off x="2057400" y="20574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mvlturner.files.wordpress.com/2009/06/ali-khamenei-one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393673" cy="3581400"/>
          </a:xfrm>
          <a:prstGeom prst="rect">
            <a:avLst/>
          </a:prstGeom>
          <a:noFill/>
        </p:spPr>
      </p:pic>
      <p:pic>
        <p:nvPicPr>
          <p:cNvPr id="17412" name="Picture 4" descr="http://plainview.files.wordpress.com/2009/10/ayatollah_ali_khamen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32841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990</TotalTime>
  <Words>644</Words>
  <Application>Microsoft Office PowerPoint</Application>
  <PresentationFormat>On-screen Show (4:3)</PresentationFormat>
  <Paragraphs>121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The Islamic Republic of Iran</vt:lpstr>
      <vt:lpstr>Why do we study Iran?</vt:lpstr>
      <vt:lpstr>What do we need to know?</vt:lpstr>
      <vt:lpstr>Political Culture</vt:lpstr>
      <vt:lpstr>President – Mahmoud Ahmadinejad 2005 - present</vt:lpstr>
      <vt:lpstr>Mohammed Khatami:  President 1997-2005 </vt:lpstr>
      <vt:lpstr>Ayatollah Ruhollah Khomenei  (Supreme) Leader: 1979 - 1989</vt:lpstr>
      <vt:lpstr>Mohammed Reza Shah  King from 1941-1979</vt:lpstr>
      <vt:lpstr>   Ayatollah Ali Khamenei (Supreme) Leader:  1989 - present</vt:lpstr>
      <vt:lpstr>PowerPoint Presentation</vt:lpstr>
      <vt:lpstr>Background to  Political Structure</vt:lpstr>
      <vt:lpstr>Background to  Political Structure</vt:lpstr>
      <vt:lpstr>Background to  Political Structure</vt:lpstr>
      <vt:lpstr>PowerPoint Presentation</vt:lpstr>
      <vt:lpstr>Background to  Political Structure</vt:lpstr>
      <vt:lpstr>Supreme Leader</vt:lpstr>
      <vt:lpstr>Majles</vt:lpstr>
      <vt:lpstr>Guardian Council</vt:lpstr>
      <vt:lpstr>Expediency Council</vt:lpstr>
      <vt:lpstr>Assembly of Religious Experts</vt:lpstr>
      <vt:lpstr>President</vt:lpstr>
      <vt:lpstr>Judiciary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Islamic Republic of Iran</dc:title>
  <dc:creator>Owner</dc:creator>
  <cp:lastModifiedBy>Jonatas Cavani</cp:lastModifiedBy>
  <cp:revision>49</cp:revision>
  <dcterms:created xsi:type="dcterms:W3CDTF">2009-11-24T21:26:26Z</dcterms:created>
  <dcterms:modified xsi:type="dcterms:W3CDTF">2013-04-12T03:29:56Z</dcterms:modified>
</cp:coreProperties>
</file>